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8" r:id="rId3"/>
    <p:sldId id="260" r:id="rId4"/>
    <p:sldId id="261" r:id="rId5"/>
    <p:sldId id="263" r:id="rId6"/>
    <p:sldId id="265" r:id="rId7"/>
    <p:sldId id="266" r:id="rId8"/>
    <p:sldId id="259" r:id="rId9"/>
    <p:sldId id="257" r:id="rId10"/>
    <p:sldId id="262"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85F4"/>
    <a:srgbClr val="FBBC05"/>
    <a:srgbClr val="EA4335"/>
    <a:srgbClr val="C1C6C5"/>
    <a:srgbClr val="FFFFFF"/>
    <a:srgbClr val="34A8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C3F138-34AA-4F56-A228-785B25AF29B1}" v="5" dt="2021-04-20T04:30:48.5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6085" autoAdjust="0"/>
  </p:normalViewPr>
  <p:slideViewPr>
    <p:cSldViewPr snapToGrid="0">
      <p:cViewPr varScale="1">
        <p:scale>
          <a:sx n="105" d="100"/>
          <a:sy n="105" d="100"/>
        </p:scale>
        <p:origin x="69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nn wei cheng" userId="d057910d5c17b9f3" providerId="LiveId" clId="{B7C3F138-34AA-4F56-A228-785B25AF29B1}"/>
    <pc:docChg chg="undo custSel modSld">
      <pc:chgData name="onn wei cheng" userId="d057910d5c17b9f3" providerId="LiveId" clId="{B7C3F138-34AA-4F56-A228-785B25AF29B1}" dt="2021-04-20T04:31:43.458" v="90" actId="1076"/>
      <pc:docMkLst>
        <pc:docMk/>
      </pc:docMkLst>
      <pc:sldChg chg="addSp modSp mod">
        <pc:chgData name="onn wei cheng" userId="d057910d5c17b9f3" providerId="LiveId" clId="{B7C3F138-34AA-4F56-A228-785B25AF29B1}" dt="2021-04-20T04:31:43.458" v="90" actId="1076"/>
        <pc:sldMkLst>
          <pc:docMk/>
          <pc:sldMk cId="1254498629" sldId="256"/>
        </pc:sldMkLst>
        <pc:spChg chg="mod">
          <ac:chgData name="onn wei cheng" userId="d057910d5c17b9f3" providerId="LiveId" clId="{B7C3F138-34AA-4F56-A228-785B25AF29B1}" dt="2021-04-20T04:31:24.073" v="84" actId="1035"/>
          <ac:spMkLst>
            <pc:docMk/>
            <pc:sldMk cId="1254498629" sldId="256"/>
            <ac:spMk id="4" creationId="{5D09589E-B838-4F04-AC8D-7D0E6CD819A8}"/>
          </ac:spMkLst>
        </pc:spChg>
        <pc:spChg chg="mod">
          <ac:chgData name="onn wei cheng" userId="d057910d5c17b9f3" providerId="LiveId" clId="{B7C3F138-34AA-4F56-A228-785B25AF29B1}" dt="2021-04-20T04:31:24.073" v="84" actId="1035"/>
          <ac:spMkLst>
            <pc:docMk/>
            <pc:sldMk cId="1254498629" sldId="256"/>
            <ac:spMk id="5" creationId="{0F9C952F-D174-4F47-B70B-28DC4DE32934}"/>
          </ac:spMkLst>
        </pc:spChg>
        <pc:spChg chg="mod">
          <ac:chgData name="onn wei cheng" userId="d057910d5c17b9f3" providerId="LiveId" clId="{B7C3F138-34AA-4F56-A228-785B25AF29B1}" dt="2021-04-20T04:31:06.236" v="60" actId="14100"/>
          <ac:spMkLst>
            <pc:docMk/>
            <pc:sldMk cId="1254498629" sldId="256"/>
            <ac:spMk id="6" creationId="{C9AAB3E2-6C0E-4F9E-ABFC-D1D81228E389}"/>
          </ac:spMkLst>
        </pc:spChg>
        <pc:spChg chg="mod">
          <ac:chgData name="onn wei cheng" userId="d057910d5c17b9f3" providerId="LiveId" clId="{B7C3F138-34AA-4F56-A228-785B25AF29B1}" dt="2021-04-20T04:31:34.163" v="86" actId="1076"/>
          <ac:spMkLst>
            <pc:docMk/>
            <pc:sldMk cId="1254498629" sldId="256"/>
            <ac:spMk id="7" creationId="{08C722D0-77D2-4A38-89DA-728E6665E314}"/>
          </ac:spMkLst>
        </pc:spChg>
        <pc:spChg chg="mod">
          <ac:chgData name="onn wei cheng" userId="d057910d5c17b9f3" providerId="LiveId" clId="{B7C3F138-34AA-4F56-A228-785B25AF29B1}" dt="2021-04-20T04:31:41.261" v="89" actId="1076"/>
          <ac:spMkLst>
            <pc:docMk/>
            <pc:sldMk cId="1254498629" sldId="256"/>
            <ac:spMk id="8" creationId="{80867651-018F-4F41-9F9D-05CD4090FFE1}"/>
          </ac:spMkLst>
        </pc:spChg>
        <pc:spChg chg="mod">
          <ac:chgData name="onn wei cheng" userId="d057910d5c17b9f3" providerId="LiveId" clId="{B7C3F138-34AA-4F56-A228-785B25AF29B1}" dt="2021-04-20T04:31:24.073" v="84" actId="1035"/>
          <ac:spMkLst>
            <pc:docMk/>
            <pc:sldMk cId="1254498629" sldId="256"/>
            <ac:spMk id="13" creationId="{CD9AA2B2-243C-4506-A7E5-949CCF7861AA}"/>
          </ac:spMkLst>
        </pc:spChg>
        <pc:grpChg chg="add mod">
          <ac:chgData name="onn wei cheng" userId="d057910d5c17b9f3" providerId="LiveId" clId="{B7C3F138-34AA-4F56-A228-785B25AF29B1}" dt="2021-04-20T04:30:48.583" v="59" actId="164"/>
          <ac:grpSpMkLst>
            <pc:docMk/>
            <pc:sldMk cId="1254498629" sldId="256"/>
            <ac:grpSpMk id="16" creationId="{B24E3B85-06DC-46BD-BA0C-6294FE2FD96F}"/>
          </ac:grpSpMkLst>
        </pc:grpChg>
        <pc:grpChg chg="add mod">
          <ac:chgData name="onn wei cheng" userId="d057910d5c17b9f3" providerId="LiveId" clId="{B7C3F138-34AA-4F56-A228-785B25AF29B1}" dt="2021-04-20T04:30:48.583" v="59" actId="164"/>
          <ac:grpSpMkLst>
            <pc:docMk/>
            <pc:sldMk cId="1254498629" sldId="256"/>
            <ac:grpSpMk id="17" creationId="{4F5330D3-6E31-4391-BD86-60544DFA8CA5}"/>
          </ac:grpSpMkLst>
        </pc:grpChg>
        <pc:grpChg chg="add mod">
          <ac:chgData name="onn wei cheng" userId="d057910d5c17b9f3" providerId="LiveId" clId="{B7C3F138-34AA-4F56-A228-785B25AF29B1}" dt="2021-04-20T04:30:48.583" v="59" actId="164"/>
          <ac:grpSpMkLst>
            <pc:docMk/>
            <pc:sldMk cId="1254498629" sldId="256"/>
            <ac:grpSpMk id="20" creationId="{7B4D8BC1-CB59-437B-AE43-E1A4FCF803E7}"/>
          </ac:grpSpMkLst>
        </pc:grpChg>
        <pc:grpChg chg="add mod">
          <ac:chgData name="onn wei cheng" userId="d057910d5c17b9f3" providerId="LiveId" clId="{B7C3F138-34AA-4F56-A228-785B25AF29B1}" dt="2021-04-20T04:31:37.594" v="88" actId="1076"/>
          <ac:grpSpMkLst>
            <pc:docMk/>
            <pc:sldMk cId="1254498629" sldId="256"/>
            <ac:grpSpMk id="23" creationId="{10EE158C-5E1D-4127-A123-EA193BD903ED}"/>
          </ac:grpSpMkLst>
        </pc:grpChg>
        <pc:cxnChg chg="mod">
          <ac:chgData name="onn wei cheng" userId="d057910d5c17b9f3" providerId="LiveId" clId="{B7C3F138-34AA-4F56-A228-785B25AF29B1}" dt="2021-04-20T04:30:48.583" v="59" actId="164"/>
          <ac:cxnSpMkLst>
            <pc:docMk/>
            <pc:sldMk cId="1254498629" sldId="256"/>
            <ac:cxnSpMk id="10" creationId="{F46C74D3-5AB8-4868-B9E8-2BEA029C7A57}"/>
          </ac:cxnSpMkLst>
        </pc:cxnChg>
        <pc:cxnChg chg="mod">
          <ac:chgData name="onn wei cheng" userId="d057910d5c17b9f3" providerId="LiveId" clId="{B7C3F138-34AA-4F56-A228-785B25AF29B1}" dt="2021-04-20T04:30:48.583" v="59" actId="164"/>
          <ac:cxnSpMkLst>
            <pc:docMk/>
            <pc:sldMk cId="1254498629" sldId="256"/>
            <ac:cxnSpMk id="11" creationId="{3E8AA017-082D-4644-A985-E547B4339975}"/>
          </ac:cxnSpMkLst>
        </pc:cxnChg>
        <pc:cxnChg chg="mod">
          <ac:chgData name="onn wei cheng" userId="d057910d5c17b9f3" providerId="LiveId" clId="{B7C3F138-34AA-4F56-A228-785B25AF29B1}" dt="2021-04-20T04:31:43.458" v="90" actId="1076"/>
          <ac:cxnSpMkLst>
            <pc:docMk/>
            <pc:sldMk cId="1254498629" sldId="256"/>
            <ac:cxnSpMk id="12" creationId="{E1C00D71-EB08-4345-98E4-88C062E12AF7}"/>
          </ac:cxnSpMkLst>
        </pc:cxnChg>
        <pc:cxnChg chg="add mod">
          <ac:chgData name="onn wei cheng" userId="d057910d5c17b9f3" providerId="LiveId" clId="{B7C3F138-34AA-4F56-A228-785B25AF29B1}" dt="2021-04-20T04:31:24.073" v="84" actId="1035"/>
          <ac:cxnSpMkLst>
            <pc:docMk/>
            <pc:sldMk cId="1254498629" sldId="256"/>
            <ac:cxnSpMk id="14" creationId="{9F04AC3C-177F-47A6-9E4A-B7276FE55EDC}"/>
          </ac:cxnSpMkLst>
        </pc:cxnChg>
        <pc:cxnChg chg="add mod">
          <ac:chgData name="onn wei cheng" userId="d057910d5c17b9f3" providerId="LiveId" clId="{B7C3F138-34AA-4F56-A228-785B25AF29B1}" dt="2021-04-20T04:31:24.073" v="84" actId="1035"/>
          <ac:cxnSpMkLst>
            <pc:docMk/>
            <pc:sldMk cId="1254498629" sldId="256"/>
            <ac:cxnSpMk id="15" creationId="{3EA36BE2-A878-4049-A3AF-49BB64114D68}"/>
          </ac:cxnSpMkLst>
        </pc:cxnChg>
        <pc:cxnChg chg="mod">
          <ac:chgData name="onn wei cheng" userId="d057910d5c17b9f3" providerId="LiveId" clId="{B7C3F138-34AA-4F56-A228-785B25AF29B1}" dt="2021-04-20T04:31:24.073" v="84" actId="1035"/>
          <ac:cxnSpMkLst>
            <pc:docMk/>
            <pc:sldMk cId="1254498629" sldId="256"/>
            <ac:cxnSpMk id="18" creationId="{3488845C-9374-4919-A71B-B741A94DDAE9}"/>
          </ac:cxnSpMkLst>
        </pc:cxnChg>
        <pc:cxnChg chg="mod">
          <ac:chgData name="onn wei cheng" userId="d057910d5c17b9f3" providerId="LiveId" clId="{B7C3F138-34AA-4F56-A228-785B25AF29B1}" dt="2021-04-20T04:31:24.073" v="84" actId="1035"/>
          <ac:cxnSpMkLst>
            <pc:docMk/>
            <pc:sldMk cId="1254498629" sldId="256"/>
            <ac:cxnSpMk id="19" creationId="{B9E787A1-E3B1-4D5B-9B54-F3F2ED5D3244}"/>
          </ac:cxnSpMkLst>
        </pc:cxnChg>
        <pc:cxnChg chg="mod">
          <ac:chgData name="onn wei cheng" userId="d057910d5c17b9f3" providerId="LiveId" clId="{B7C3F138-34AA-4F56-A228-785B25AF29B1}" dt="2021-04-20T04:31:24.073" v="84" actId="1035"/>
          <ac:cxnSpMkLst>
            <pc:docMk/>
            <pc:sldMk cId="1254498629" sldId="256"/>
            <ac:cxnSpMk id="21" creationId="{F43F4E9F-129A-4688-9C8B-2F483B0C712C}"/>
          </ac:cxnSpMkLst>
        </pc:cxnChg>
        <pc:cxnChg chg="mod">
          <ac:chgData name="onn wei cheng" userId="d057910d5c17b9f3" providerId="LiveId" clId="{B7C3F138-34AA-4F56-A228-785B25AF29B1}" dt="2021-04-20T04:31:24.073" v="84" actId="1035"/>
          <ac:cxnSpMkLst>
            <pc:docMk/>
            <pc:sldMk cId="1254498629" sldId="256"/>
            <ac:cxnSpMk id="22" creationId="{58AFBB8F-52DD-4682-B663-DE5B81E03F7B}"/>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6935E2-0D4B-4727-A425-47E90BA26357}" type="datetimeFigureOut">
              <a:rPr lang="en-GB" smtClean="0"/>
              <a:t>28/04/2021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BC36C4-1EEC-4B52-AA49-4A426C307C09}" type="slidenum">
              <a:rPr lang="en-GB" smtClean="0"/>
              <a:t>‹#›</a:t>
            </a:fld>
            <a:endParaRPr lang="en-GB"/>
          </a:p>
        </p:txBody>
      </p:sp>
    </p:spTree>
    <p:extLst>
      <p:ext uri="{BB962C8B-B14F-4D97-AF65-F5344CB8AC3E}">
        <p14:creationId xmlns:p14="http://schemas.microsoft.com/office/powerpoint/2010/main" val="1198273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solidFill>
                  <a:schemeClr val="tx1"/>
                </a:solidFill>
                <a:effectLst/>
                <a:latin typeface="Arial" panose="020B0604020202020204" pitchFamily="34" charset="0"/>
                <a:ea typeface="DengXian" panose="02010600030101010101" pitchFamily="2" charset="-122"/>
                <a:cs typeface="Times New Roman" panose="02020603050405020304" pitchFamily="18" charset="0"/>
              </a:rPr>
              <a:t>As our application supports the goal of “highlighting the resources of NLB and promote a love of reading for pleasure and development”, it is highly likely that a collaboration can be achieved between us and NLB. This can in terms of grants or official integration of our application with the NLB website.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dirty="0">
              <a:solidFill>
                <a:schemeClr val="tx1"/>
              </a:solidFill>
              <a:effectLst/>
              <a:latin typeface="Arial" panose="020B0604020202020204" pitchFamily="34"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solidFill>
                  <a:schemeClr val="tx1"/>
                </a:solidFill>
                <a:effectLst/>
                <a:latin typeface="Arial" panose="020B0604020202020204" pitchFamily="34" charset="0"/>
                <a:ea typeface="DengXian" panose="02010600030101010101" pitchFamily="2" charset="-122"/>
                <a:cs typeface="Times New Roman" panose="02020603050405020304" pitchFamily="18" charset="0"/>
              </a:rPr>
              <a:t>Currently our Intelligent Book Borrowing System relies on the Amazon recommendation system for our recommendations. However, with the development of the application, our proprietary system for recommendations can be developed and integrated with sponsored recommendations. Advertisements can also be used to generate revenue for the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dirty="0">
              <a:solidFill>
                <a:schemeClr val="tx1"/>
              </a:solidFill>
              <a:effectLst/>
              <a:latin typeface="Arial" panose="020B0604020202020204" pitchFamily="34" charset="0"/>
              <a:ea typeface="DengXian" panose="02010600030101010101" pitchFamily="2" charset="-122"/>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34BC36C4-1EEC-4B52-AA49-4A426C307C09}" type="slidenum">
              <a:rPr lang="en-GB" smtClean="0"/>
              <a:t>9</a:t>
            </a:fld>
            <a:endParaRPr lang="en-GB"/>
          </a:p>
        </p:txBody>
      </p:sp>
    </p:spTree>
    <p:extLst>
      <p:ext uri="{BB962C8B-B14F-4D97-AF65-F5344CB8AC3E}">
        <p14:creationId xmlns:p14="http://schemas.microsoft.com/office/powerpoint/2010/main" val="3024627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your limitless journey </a:t>
            </a:r>
            <a:endParaRPr lang="en-GB" dirty="0"/>
          </a:p>
        </p:txBody>
      </p:sp>
      <p:sp>
        <p:nvSpPr>
          <p:cNvPr id="4" name="Slide Number Placeholder 3"/>
          <p:cNvSpPr>
            <a:spLocks noGrp="1"/>
          </p:cNvSpPr>
          <p:nvPr>
            <p:ph type="sldNum" sz="quarter" idx="5"/>
          </p:nvPr>
        </p:nvSpPr>
        <p:spPr/>
        <p:txBody>
          <a:bodyPr/>
          <a:lstStyle/>
          <a:p>
            <a:fld id="{34BC36C4-1EEC-4B52-AA49-4A426C307C09}" type="slidenum">
              <a:rPr lang="en-GB" smtClean="0"/>
              <a:t>10</a:t>
            </a:fld>
            <a:endParaRPr lang="en-GB"/>
          </a:p>
        </p:txBody>
      </p:sp>
    </p:spTree>
    <p:extLst>
      <p:ext uri="{BB962C8B-B14F-4D97-AF65-F5344CB8AC3E}">
        <p14:creationId xmlns:p14="http://schemas.microsoft.com/office/powerpoint/2010/main" val="1587026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44D43-C263-4F6E-910C-97729ABB0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5152F49C-520B-40EF-86B0-F5D8BC79EE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CA15DB1A-7C89-4A31-A886-D51A1DE0872A}"/>
              </a:ext>
            </a:extLst>
          </p:cNvPr>
          <p:cNvSpPr>
            <a:spLocks noGrp="1"/>
          </p:cNvSpPr>
          <p:nvPr>
            <p:ph type="dt" sz="half" idx="10"/>
          </p:nvPr>
        </p:nvSpPr>
        <p:spPr/>
        <p:txBody>
          <a:bodyPr/>
          <a:lstStyle/>
          <a:p>
            <a:fld id="{A5DFF91C-4E09-4FFC-8A24-B7B9DFB15E04}" type="datetimeFigureOut">
              <a:rPr lang="en-SG" smtClean="0"/>
              <a:t>28/4/2021</a:t>
            </a:fld>
            <a:endParaRPr lang="en-SG"/>
          </a:p>
        </p:txBody>
      </p:sp>
      <p:sp>
        <p:nvSpPr>
          <p:cNvPr id="5" name="Footer Placeholder 4">
            <a:extLst>
              <a:ext uri="{FF2B5EF4-FFF2-40B4-BE49-F238E27FC236}">
                <a16:creationId xmlns:a16="http://schemas.microsoft.com/office/drawing/2014/main" id="{3A912A86-6257-4567-8B81-F9ED226968D6}"/>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D7F2302A-D5C2-47BA-8D72-A8240194D9EC}"/>
              </a:ext>
            </a:extLst>
          </p:cNvPr>
          <p:cNvSpPr>
            <a:spLocks noGrp="1"/>
          </p:cNvSpPr>
          <p:nvPr>
            <p:ph type="sldNum" sz="quarter" idx="12"/>
          </p:nvPr>
        </p:nvSpPr>
        <p:spPr/>
        <p:txBody>
          <a:bodyPr/>
          <a:lstStyle/>
          <a:p>
            <a:fld id="{F43BA8DF-011B-4598-B2EB-C758B726AACD}" type="slidenum">
              <a:rPr lang="en-SG" smtClean="0"/>
              <a:t>‹#›</a:t>
            </a:fld>
            <a:endParaRPr lang="en-SG"/>
          </a:p>
        </p:txBody>
      </p:sp>
    </p:spTree>
    <p:extLst>
      <p:ext uri="{BB962C8B-B14F-4D97-AF65-F5344CB8AC3E}">
        <p14:creationId xmlns:p14="http://schemas.microsoft.com/office/powerpoint/2010/main" val="674944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84798-2014-449E-92E3-9C7E6E38D1F5}"/>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CC13E292-119F-4CBC-A1A2-3E77A1040D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9D825CDA-3D42-4386-BE1F-1C63BE608DD1}"/>
              </a:ext>
            </a:extLst>
          </p:cNvPr>
          <p:cNvSpPr>
            <a:spLocks noGrp="1"/>
          </p:cNvSpPr>
          <p:nvPr>
            <p:ph type="dt" sz="half" idx="10"/>
          </p:nvPr>
        </p:nvSpPr>
        <p:spPr/>
        <p:txBody>
          <a:bodyPr/>
          <a:lstStyle/>
          <a:p>
            <a:fld id="{A5DFF91C-4E09-4FFC-8A24-B7B9DFB15E04}" type="datetimeFigureOut">
              <a:rPr lang="en-SG" smtClean="0"/>
              <a:t>28/4/2021</a:t>
            </a:fld>
            <a:endParaRPr lang="en-SG"/>
          </a:p>
        </p:txBody>
      </p:sp>
      <p:sp>
        <p:nvSpPr>
          <p:cNvPr id="5" name="Footer Placeholder 4">
            <a:extLst>
              <a:ext uri="{FF2B5EF4-FFF2-40B4-BE49-F238E27FC236}">
                <a16:creationId xmlns:a16="http://schemas.microsoft.com/office/drawing/2014/main" id="{F1852EA7-350D-4A1A-A479-570E8A9DA6B0}"/>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F3B34504-7B52-4D95-8814-71322015B1C1}"/>
              </a:ext>
            </a:extLst>
          </p:cNvPr>
          <p:cNvSpPr>
            <a:spLocks noGrp="1"/>
          </p:cNvSpPr>
          <p:nvPr>
            <p:ph type="sldNum" sz="quarter" idx="12"/>
          </p:nvPr>
        </p:nvSpPr>
        <p:spPr/>
        <p:txBody>
          <a:bodyPr/>
          <a:lstStyle/>
          <a:p>
            <a:fld id="{F43BA8DF-011B-4598-B2EB-C758B726AACD}" type="slidenum">
              <a:rPr lang="en-SG" smtClean="0"/>
              <a:t>‹#›</a:t>
            </a:fld>
            <a:endParaRPr lang="en-SG"/>
          </a:p>
        </p:txBody>
      </p:sp>
    </p:spTree>
    <p:extLst>
      <p:ext uri="{BB962C8B-B14F-4D97-AF65-F5344CB8AC3E}">
        <p14:creationId xmlns:p14="http://schemas.microsoft.com/office/powerpoint/2010/main" val="329772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7A4F3A-8335-4A14-A2D1-B88AB52E2E0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20E5875B-6E8E-439D-8534-E7AB84A499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D4A9BB88-8257-4A9A-B1DE-F7FF9311BD08}"/>
              </a:ext>
            </a:extLst>
          </p:cNvPr>
          <p:cNvSpPr>
            <a:spLocks noGrp="1"/>
          </p:cNvSpPr>
          <p:nvPr>
            <p:ph type="dt" sz="half" idx="10"/>
          </p:nvPr>
        </p:nvSpPr>
        <p:spPr/>
        <p:txBody>
          <a:bodyPr/>
          <a:lstStyle/>
          <a:p>
            <a:fld id="{A5DFF91C-4E09-4FFC-8A24-B7B9DFB15E04}" type="datetimeFigureOut">
              <a:rPr lang="en-SG" smtClean="0"/>
              <a:t>28/4/2021</a:t>
            </a:fld>
            <a:endParaRPr lang="en-SG"/>
          </a:p>
        </p:txBody>
      </p:sp>
      <p:sp>
        <p:nvSpPr>
          <p:cNvPr id="5" name="Footer Placeholder 4">
            <a:extLst>
              <a:ext uri="{FF2B5EF4-FFF2-40B4-BE49-F238E27FC236}">
                <a16:creationId xmlns:a16="http://schemas.microsoft.com/office/drawing/2014/main" id="{A2CC6043-B14F-4E53-9335-03C45E333D4F}"/>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31547BC7-F110-48C0-AC31-5F3725DD1951}"/>
              </a:ext>
            </a:extLst>
          </p:cNvPr>
          <p:cNvSpPr>
            <a:spLocks noGrp="1"/>
          </p:cNvSpPr>
          <p:nvPr>
            <p:ph type="sldNum" sz="quarter" idx="12"/>
          </p:nvPr>
        </p:nvSpPr>
        <p:spPr/>
        <p:txBody>
          <a:bodyPr/>
          <a:lstStyle/>
          <a:p>
            <a:fld id="{F43BA8DF-011B-4598-B2EB-C758B726AACD}" type="slidenum">
              <a:rPr lang="en-SG" smtClean="0"/>
              <a:t>‹#›</a:t>
            </a:fld>
            <a:endParaRPr lang="en-SG"/>
          </a:p>
        </p:txBody>
      </p:sp>
    </p:spTree>
    <p:extLst>
      <p:ext uri="{BB962C8B-B14F-4D97-AF65-F5344CB8AC3E}">
        <p14:creationId xmlns:p14="http://schemas.microsoft.com/office/powerpoint/2010/main" val="3342663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4B54F-4CA5-436E-A9E2-F5788731B0BC}"/>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5EC4D1F9-3ADC-488E-A26B-7C6831FD94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8DC3F77A-654C-41F8-9F2E-0F18C83E5687}"/>
              </a:ext>
            </a:extLst>
          </p:cNvPr>
          <p:cNvSpPr>
            <a:spLocks noGrp="1"/>
          </p:cNvSpPr>
          <p:nvPr>
            <p:ph type="dt" sz="half" idx="10"/>
          </p:nvPr>
        </p:nvSpPr>
        <p:spPr/>
        <p:txBody>
          <a:bodyPr/>
          <a:lstStyle/>
          <a:p>
            <a:fld id="{A5DFF91C-4E09-4FFC-8A24-B7B9DFB15E04}" type="datetimeFigureOut">
              <a:rPr lang="en-SG" smtClean="0"/>
              <a:t>28/4/2021</a:t>
            </a:fld>
            <a:endParaRPr lang="en-SG"/>
          </a:p>
        </p:txBody>
      </p:sp>
      <p:sp>
        <p:nvSpPr>
          <p:cNvPr id="5" name="Footer Placeholder 4">
            <a:extLst>
              <a:ext uri="{FF2B5EF4-FFF2-40B4-BE49-F238E27FC236}">
                <a16:creationId xmlns:a16="http://schemas.microsoft.com/office/drawing/2014/main" id="{CD224F41-79AE-4503-AD17-2FD88B21EE0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813073A5-3BB7-46C6-9438-7B4F02B2BD89}"/>
              </a:ext>
            </a:extLst>
          </p:cNvPr>
          <p:cNvSpPr>
            <a:spLocks noGrp="1"/>
          </p:cNvSpPr>
          <p:nvPr>
            <p:ph type="sldNum" sz="quarter" idx="12"/>
          </p:nvPr>
        </p:nvSpPr>
        <p:spPr/>
        <p:txBody>
          <a:bodyPr/>
          <a:lstStyle/>
          <a:p>
            <a:fld id="{F43BA8DF-011B-4598-B2EB-C758B726AACD}" type="slidenum">
              <a:rPr lang="en-SG" smtClean="0"/>
              <a:t>‹#›</a:t>
            </a:fld>
            <a:endParaRPr lang="en-SG"/>
          </a:p>
        </p:txBody>
      </p:sp>
    </p:spTree>
    <p:extLst>
      <p:ext uri="{BB962C8B-B14F-4D97-AF65-F5344CB8AC3E}">
        <p14:creationId xmlns:p14="http://schemas.microsoft.com/office/powerpoint/2010/main" val="3702104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9D4A9-2C91-444A-A24C-434C775D5D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5579F245-A05C-444D-BA49-506E691F68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3D39C71-0B09-4F86-8F90-08545FB711FC}"/>
              </a:ext>
            </a:extLst>
          </p:cNvPr>
          <p:cNvSpPr>
            <a:spLocks noGrp="1"/>
          </p:cNvSpPr>
          <p:nvPr>
            <p:ph type="dt" sz="half" idx="10"/>
          </p:nvPr>
        </p:nvSpPr>
        <p:spPr/>
        <p:txBody>
          <a:bodyPr/>
          <a:lstStyle/>
          <a:p>
            <a:fld id="{A5DFF91C-4E09-4FFC-8A24-B7B9DFB15E04}" type="datetimeFigureOut">
              <a:rPr lang="en-SG" smtClean="0"/>
              <a:t>28/4/2021</a:t>
            </a:fld>
            <a:endParaRPr lang="en-SG"/>
          </a:p>
        </p:txBody>
      </p:sp>
      <p:sp>
        <p:nvSpPr>
          <p:cNvPr id="5" name="Footer Placeholder 4">
            <a:extLst>
              <a:ext uri="{FF2B5EF4-FFF2-40B4-BE49-F238E27FC236}">
                <a16:creationId xmlns:a16="http://schemas.microsoft.com/office/drawing/2014/main" id="{4C77E0EC-9B30-4161-A5DD-B87BFF2EAA05}"/>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9A26868B-BD2C-4D29-8C97-ED8CC3E0ADD9}"/>
              </a:ext>
            </a:extLst>
          </p:cNvPr>
          <p:cNvSpPr>
            <a:spLocks noGrp="1"/>
          </p:cNvSpPr>
          <p:nvPr>
            <p:ph type="sldNum" sz="quarter" idx="12"/>
          </p:nvPr>
        </p:nvSpPr>
        <p:spPr/>
        <p:txBody>
          <a:bodyPr/>
          <a:lstStyle/>
          <a:p>
            <a:fld id="{F43BA8DF-011B-4598-B2EB-C758B726AACD}" type="slidenum">
              <a:rPr lang="en-SG" smtClean="0"/>
              <a:t>‹#›</a:t>
            </a:fld>
            <a:endParaRPr lang="en-SG"/>
          </a:p>
        </p:txBody>
      </p:sp>
    </p:spTree>
    <p:extLst>
      <p:ext uri="{BB962C8B-B14F-4D97-AF65-F5344CB8AC3E}">
        <p14:creationId xmlns:p14="http://schemas.microsoft.com/office/powerpoint/2010/main" val="2879244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5A4C1-4281-4EB2-9190-48CBDDA9F3C4}"/>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0EB8A37D-BF6A-42A6-BF82-C5E15D2AAE4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3B643DAE-45C8-41F1-AE64-B137045C52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CAC2C37A-0C47-4674-B1A5-AAA7C63C156E}"/>
              </a:ext>
            </a:extLst>
          </p:cNvPr>
          <p:cNvSpPr>
            <a:spLocks noGrp="1"/>
          </p:cNvSpPr>
          <p:nvPr>
            <p:ph type="dt" sz="half" idx="10"/>
          </p:nvPr>
        </p:nvSpPr>
        <p:spPr/>
        <p:txBody>
          <a:bodyPr/>
          <a:lstStyle/>
          <a:p>
            <a:fld id="{A5DFF91C-4E09-4FFC-8A24-B7B9DFB15E04}" type="datetimeFigureOut">
              <a:rPr lang="en-SG" smtClean="0"/>
              <a:t>28/4/2021</a:t>
            </a:fld>
            <a:endParaRPr lang="en-SG"/>
          </a:p>
        </p:txBody>
      </p:sp>
      <p:sp>
        <p:nvSpPr>
          <p:cNvPr id="6" name="Footer Placeholder 5">
            <a:extLst>
              <a:ext uri="{FF2B5EF4-FFF2-40B4-BE49-F238E27FC236}">
                <a16:creationId xmlns:a16="http://schemas.microsoft.com/office/drawing/2014/main" id="{BCDD55CF-B497-4401-865D-EC4C0DA19A91}"/>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49824F74-E23E-4B1B-8E9B-313784CB5DB6}"/>
              </a:ext>
            </a:extLst>
          </p:cNvPr>
          <p:cNvSpPr>
            <a:spLocks noGrp="1"/>
          </p:cNvSpPr>
          <p:nvPr>
            <p:ph type="sldNum" sz="quarter" idx="12"/>
          </p:nvPr>
        </p:nvSpPr>
        <p:spPr/>
        <p:txBody>
          <a:bodyPr/>
          <a:lstStyle/>
          <a:p>
            <a:fld id="{F43BA8DF-011B-4598-B2EB-C758B726AACD}" type="slidenum">
              <a:rPr lang="en-SG" smtClean="0"/>
              <a:t>‹#›</a:t>
            </a:fld>
            <a:endParaRPr lang="en-SG"/>
          </a:p>
        </p:txBody>
      </p:sp>
    </p:spTree>
    <p:extLst>
      <p:ext uri="{BB962C8B-B14F-4D97-AF65-F5344CB8AC3E}">
        <p14:creationId xmlns:p14="http://schemas.microsoft.com/office/powerpoint/2010/main" val="3574928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02F53-EB07-4EE5-8AAA-D31F99638E2F}"/>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8012B995-C27C-4B45-9C6D-CEF84B8228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9F6A94-CB0A-4892-8417-A4BA4EDE03F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DE2D5844-D516-4E36-B7AE-D18E0EE4BB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419E2E-6F96-4612-A8F5-DFB9E52577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689F1C6E-E94C-42C3-8A07-5C4F116152EA}"/>
              </a:ext>
            </a:extLst>
          </p:cNvPr>
          <p:cNvSpPr>
            <a:spLocks noGrp="1"/>
          </p:cNvSpPr>
          <p:nvPr>
            <p:ph type="dt" sz="half" idx="10"/>
          </p:nvPr>
        </p:nvSpPr>
        <p:spPr/>
        <p:txBody>
          <a:bodyPr/>
          <a:lstStyle/>
          <a:p>
            <a:fld id="{A5DFF91C-4E09-4FFC-8A24-B7B9DFB15E04}" type="datetimeFigureOut">
              <a:rPr lang="en-SG" smtClean="0"/>
              <a:t>28/4/2021</a:t>
            </a:fld>
            <a:endParaRPr lang="en-SG"/>
          </a:p>
        </p:txBody>
      </p:sp>
      <p:sp>
        <p:nvSpPr>
          <p:cNvPr id="8" name="Footer Placeholder 7">
            <a:extLst>
              <a:ext uri="{FF2B5EF4-FFF2-40B4-BE49-F238E27FC236}">
                <a16:creationId xmlns:a16="http://schemas.microsoft.com/office/drawing/2014/main" id="{726AC491-736D-4336-AB91-7CE37CEF381C}"/>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8033978A-6FA2-4F68-8D57-4767BBFC5B81}"/>
              </a:ext>
            </a:extLst>
          </p:cNvPr>
          <p:cNvSpPr>
            <a:spLocks noGrp="1"/>
          </p:cNvSpPr>
          <p:nvPr>
            <p:ph type="sldNum" sz="quarter" idx="12"/>
          </p:nvPr>
        </p:nvSpPr>
        <p:spPr/>
        <p:txBody>
          <a:bodyPr/>
          <a:lstStyle/>
          <a:p>
            <a:fld id="{F43BA8DF-011B-4598-B2EB-C758B726AACD}" type="slidenum">
              <a:rPr lang="en-SG" smtClean="0"/>
              <a:t>‹#›</a:t>
            </a:fld>
            <a:endParaRPr lang="en-SG"/>
          </a:p>
        </p:txBody>
      </p:sp>
    </p:spTree>
    <p:extLst>
      <p:ext uri="{BB962C8B-B14F-4D97-AF65-F5344CB8AC3E}">
        <p14:creationId xmlns:p14="http://schemas.microsoft.com/office/powerpoint/2010/main" val="2905959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59290-D5D3-481A-A516-9A9429DE03CF}"/>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163E5A7D-6A21-4CBA-8645-44B26EC8082E}"/>
              </a:ext>
            </a:extLst>
          </p:cNvPr>
          <p:cNvSpPr>
            <a:spLocks noGrp="1"/>
          </p:cNvSpPr>
          <p:nvPr>
            <p:ph type="dt" sz="half" idx="10"/>
          </p:nvPr>
        </p:nvSpPr>
        <p:spPr/>
        <p:txBody>
          <a:bodyPr/>
          <a:lstStyle/>
          <a:p>
            <a:fld id="{A5DFF91C-4E09-4FFC-8A24-B7B9DFB15E04}" type="datetimeFigureOut">
              <a:rPr lang="en-SG" smtClean="0"/>
              <a:t>28/4/2021</a:t>
            </a:fld>
            <a:endParaRPr lang="en-SG"/>
          </a:p>
        </p:txBody>
      </p:sp>
      <p:sp>
        <p:nvSpPr>
          <p:cNvPr id="4" name="Footer Placeholder 3">
            <a:extLst>
              <a:ext uri="{FF2B5EF4-FFF2-40B4-BE49-F238E27FC236}">
                <a16:creationId xmlns:a16="http://schemas.microsoft.com/office/drawing/2014/main" id="{B4EA14AC-A266-428D-8887-BD46DA230D53}"/>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E40B3828-B658-4D9F-A4A6-2556B1715B8D}"/>
              </a:ext>
            </a:extLst>
          </p:cNvPr>
          <p:cNvSpPr>
            <a:spLocks noGrp="1"/>
          </p:cNvSpPr>
          <p:nvPr>
            <p:ph type="sldNum" sz="quarter" idx="12"/>
          </p:nvPr>
        </p:nvSpPr>
        <p:spPr/>
        <p:txBody>
          <a:bodyPr/>
          <a:lstStyle/>
          <a:p>
            <a:fld id="{F43BA8DF-011B-4598-B2EB-C758B726AACD}" type="slidenum">
              <a:rPr lang="en-SG" smtClean="0"/>
              <a:t>‹#›</a:t>
            </a:fld>
            <a:endParaRPr lang="en-SG"/>
          </a:p>
        </p:txBody>
      </p:sp>
    </p:spTree>
    <p:extLst>
      <p:ext uri="{BB962C8B-B14F-4D97-AF65-F5344CB8AC3E}">
        <p14:creationId xmlns:p14="http://schemas.microsoft.com/office/powerpoint/2010/main" val="93938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BDB8AF-A3F4-41EA-9441-F2F582FA41C6}"/>
              </a:ext>
            </a:extLst>
          </p:cNvPr>
          <p:cNvSpPr>
            <a:spLocks noGrp="1"/>
          </p:cNvSpPr>
          <p:nvPr>
            <p:ph type="dt" sz="half" idx="10"/>
          </p:nvPr>
        </p:nvSpPr>
        <p:spPr/>
        <p:txBody>
          <a:bodyPr/>
          <a:lstStyle/>
          <a:p>
            <a:fld id="{A5DFF91C-4E09-4FFC-8A24-B7B9DFB15E04}" type="datetimeFigureOut">
              <a:rPr lang="en-SG" smtClean="0"/>
              <a:t>28/4/2021</a:t>
            </a:fld>
            <a:endParaRPr lang="en-SG"/>
          </a:p>
        </p:txBody>
      </p:sp>
      <p:sp>
        <p:nvSpPr>
          <p:cNvPr id="3" name="Footer Placeholder 2">
            <a:extLst>
              <a:ext uri="{FF2B5EF4-FFF2-40B4-BE49-F238E27FC236}">
                <a16:creationId xmlns:a16="http://schemas.microsoft.com/office/drawing/2014/main" id="{E2FE87C7-44E2-45A4-BBA6-891F6FF59B00}"/>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1FF27B17-5ECB-4E64-9C80-BADBB0BDA1A1}"/>
              </a:ext>
            </a:extLst>
          </p:cNvPr>
          <p:cNvSpPr>
            <a:spLocks noGrp="1"/>
          </p:cNvSpPr>
          <p:nvPr>
            <p:ph type="sldNum" sz="quarter" idx="12"/>
          </p:nvPr>
        </p:nvSpPr>
        <p:spPr/>
        <p:txBody>
          <a:bodyPr/>
          <a:lstStyle/>
          <a:p>
            <a:fld id="{F43BA8DF-011B-4598-B2EB-C758B726AACD}" type="slidenum">
              <a:rPr lang="en-SG" smtClean="0"/>
              <a:t>‹#›</a:t>
            </a:fld>
            <a:endParaRPr lang="en-SG"/>
          </a:p>
        </p:txBody>
      </p:sp>
    </p:spTree>
    <p:extLst>
      <p:ext uri="{BB962C8B-B14F-4D97-AF65-F5344CB8AC3E}">
        <p14:creationId xmlns:p14="http://schemas.microsoft.com/office/powerpoint/2010/main" val="3514300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1CCC2-6129-4423-A2A4-0F3F92D496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71AA7F95-132B-4706-B483-D02EB67FF8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9F04BCB6-1C77-43F0-847B-3A1E55792F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3E2822-A568-4AC2-A508-62A2FEB94038}"/>
              </a:ext>
            </a:extLst>
          </p:cNvPr>
          <p:cNvSpPr>
            <a:spLocks noGrp="1"/>
          </p:cNvSpPr>
          <p:nvPr>
            <p:ph type="dt" sz="half" idx="10"/>
          </p:nvPr>
        </p:nvSpPr>
        <p:spPr/>
        <p:txBody>
          <a:bodyPr/>
          <a:lstStyle/>
          <a:p>
            <a:fld id="{A5DFF91C-4E09-4FFC-8A24-B7B9DFB15E04}" type="datetimeFigureOut">
              <a:rPr lang="en-SG" smtClean="0"/>
              <a:t>28/4/2021</a:t>
            </a:fld>
            <a:endParaRPr lang="en-SG"/>
          </a:p>
        </p:txBody>
      </p:sp>
      <p:sp>
        <p:nvSpPr>
          <p:cNvPr id="6" name="Footer Placeholder 5">
            <a:extLst>
              <a:ext uri="{FF2B5EF4-FFF2-40B4-BE49-F238E27FC236}">
                <a16:creationId xmlns:a16="http://schemas.microsoft.com/office/drawing/2014/main" id="{6D818545-895B-43C4-BB8D-5D06295C72BE}"/>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4407D2E5-F774-458D-8155-26E74F33F330}"/>
              </a:ext>
            </a:extLst>
          </p:cNvPr>
          <p:cNvSpPr>
            <a:spLocks noGrp="1"/>
          </p:cNvSpPr>
          <p:nvPr>
            <p:ph type="sldNum" sz="quarter" idx="12"/>
          </p:nvPr>
        </p:nvSpPr>
        <p:spPr/>
        <p:txBody>
          <a:bodyPr/>
          <a:lstStyle/>
          <a:p>
            <a:fld id="{F43BA8DF-011B-4598-B2EB-C758B726AACD}" type="slidenum">
              <a:rPr lang="en-SG" smtClean="0"/>
              <a:t>‹#›</a:t>
            </a:fld>
            <a:endParaRPr lang="en-SG"/>
          </a:p>
        </p:txBody>
      </p:sp>
    </p:spTree>
    <p:extLst>
      <p:ext uri="{BB962C8B-B14F-4D97-AF65-F5344CB8AC3E}">
        <p14:creationId xmlns:p14="http://schemas.microsoft.com/office/powerpoint/2010/main" val="2005717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C5FC-AD68-4544-9B15-E7689D691A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1B111A6D-D9C1-4C44-B426-DAD0A372E8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0546C0E1-7A18-4839-80A4-C648DD09A5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B34EEE-B2E7-4488-9538-680F37594941}"/>
              </a:ext>
            </a:extLst>
          </p:cNvPr>
          <p:cNvSpPr>
            <a:spLocks noGrp="1"/>
          </p:cNvSpPr>
          <p:nvPr>
            <p:ph type="dt" sz="half" idx="10"/>
          </p:nvPr>
        </p:nvSpPr>
        <p:spPr/>
        <p:txBody>
          <a:bodyPr/>
          <a:lstStyle/>
          <a:p>
            <a:fld id="{A5DFF91C-4E09-4FFC-8A24-B7B9DFB15E04}" type="datetimeFigureOut">
              <a:rPr lang="en-SG" smtClean="0"/>
              <a:t>28/4/2021</a:t>
            </a:fld>
            <a:endParaRPr lang="en-SG"/>
          </a:p>
        </p:txBody>
      </p:sp>
      <p:sp>
        <p:nvSpPr>
          <p:cNvPr id="6" name="Footer Placeholder 5">
            <a:extLst>
              <a:ext uri="{FF2B5EF4-FFF2-40B4-BE49-F238E27FC236}">
                <a16:creationId xmlns:a16="http://schemas.microsoft.com/office/drawing/2014/main" id="{3922E31E-F34F-4E28-B269-17968DEC330A}"/>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E0D0D8AF-99D1-4F21-ABEE-189233765DF5}"/>
              </a:ext>
            </a:extLst>
          </p:cNvPr>
          <p:cNvSpPr>
            <a:spLocks noGrp="1"/>
          </p:cNvSpPr>
          <p:nvPr>
            <p:ph type="sldNum" sz="quarter" idx="12"/>
          </p:nvPr>
        </p:nvSpPr>
        <p:spPr/>
        <p:txBody>
          <a:bodyPr/>
          <a:lstStyle/>
          <a:p>
            <a:fld id="{F43BA8DF-011B-4598-B2EB-C758B726AACD}" type="slidenum">
              <a:rPr lang="en-SG" smtClean="0"/>
              <a:t>‹#›</a:t>
            </a:fld>
            <a:endParaRPr lang="en-SG"/>
          </a:p>
        </p:txBody>
      </p:sp>
    </p:spTree>
    <p:extLst>
      <p:ext uri="{BB962C8B-B14F-4D97-AF65-F5344CB8AC3E}">
        <p14:creationId xmlns:p14="http://schemas.microsoft.com/office/powerpoint/2010/main" val="4017314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EA5F53-9223-4B1E-B1B8-BEF14EAED5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0731254E-4795-4726-91FA-CC6C5DDA15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1A5B33DE-9A1E-458B-A56C-F5FB104B47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DFF91C-4E09-4FFC-8A24-B7B9DFB15E04}" type="datetimeFigureOut">
              <a:rPr lang="en-SG" smtClean="0"/>
              <a:t>28/4/2021</a:t>
            </a:fld>
            <a:endParaRPr lang="en-SG"/>
          </a:p>
        </p:txBody>
      </p:sp>
      <p:sp>
        <p:nvSpPr>
          <p:cNvPr id="5" name="Footer Placeholder 4">
            <a:extLst>
              <a:ext uri="{FF2B5EF4-FFF2-40B4-BE49-F238E27FC236}">
                <a16:creationId xmlns:a16="http://schemas.microsoft.com/office/drawing/2014/main" id="{022008CB-4F3E-4E03-ABEC-3BB0F955B7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3541B284-0BB9-4156-8608-1AB5E6EDD0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3BA8DF-011B-4598-B2EB-C758B726AACD}" type="slidenum">
              <a:rPr lang="en-SG" smtClean="0"/>
              <a:t>‹#›</a:t>
            </a:fld>
            <a:endParaRPr lang="en-SG"/>
          </a:p>
        </p:txBody>
      </p:sp>
    </p:spTree>
    <p:extLst>
      <p:ext uri="{BB962C8B-B14F-4D97-AF65-F5344CB8AC3E}">
        <p14:creationId xmlns:p14="http://schemas.microsoft.com/office/powerpoint/2010/main" val="30335352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4.jpeg"/><Relationship Id="rId4" Type="http://schemas.openxmlformats.org/officeDocument/2006/relationships/notesSlide" Target="../notesSlides/notesSlide2.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2.m4a"/><Relationship Id="rId7" Type="http://schemas.openxmlformats.org/officeDocument/2006/relationships/image" Target="../media/image5.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2.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hyperlink" Target="https://nlb.overdrive.com/media/790959" TargetMode="External"/><Relationship Id="rId5" Type="http://schemas.openxmlformats.org/officeDocument/2006/relationships/image" Target="../media/image6.png"/><Relationship Id="rId4"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2.png"/><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2.png"/><Relationship Id="rId2" Type="http://schemas.microsoft.com/office/2007/relationships/media" Target="../media/media5.m4a"/><Relationship Id="rId1" Type="http://schemas.openxmlformats.org/officeDocument/2006/relationships/tags" Target="../tags/tag4.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2.png"/><Relationship Id="rId2" Type="http://schemas.microsoft.com/office/2007/relationships/media" Target="../media/media6.m4a"/><Relationship Id="rId1" Type="http://schemas.openxmlformats.org/officeDocument/2006/relationships/tags" Target="../tags/tag5.xml"/><Relationship Id="rId6" Type="http://schemas.openxmlformats.org/officeDocument/2006/relationships/image" Target="../media/image8.png"/><Relationship Id="rId5" Type="http://schemas.openxmlformats.org/officeDocument/2006/relationships/image" Target="../media/image10.png"/><Relationship Id="rId4"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2.png"/><Relationship Id="rId2" Type="http://schemas.microsoft.com/office/2007/relationships/media" Target="../media/media7.m4a"/><Relationship Id="rId1" Type="http://schemas.openxmlformats.org/officeDocument/2006/relationships/tags" Target="../tags/tag6.xml"/><Relationship Id="rId6" Type="http://schemas.openxmlformats.org/officeDocument/2006/relationships/image" Target="../media/image8.png"/><Relationship Id="rId5" Type="http://schemas.openxmlformats.org/officeDocument/2006/relationships/image" Target="../media/image11.png"/><Relationship Id="rId4"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2.png"/><Relationship Id="rId2" Type="http://schemas.microsoft.com/office/2007/relationships/media" Target="../media/media8.m4a"/><Relationship Id="rId1" Type="http://schemas.openxmlformats.org/officeDocument/2006/relationships/tags" Target="../tags/tag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2" Type="http://schemas.microsoft.com/office/2007/relationships/media" Target="../media/media9.m4a"/><Relationship Id="rId1" Type="http://schemas.openxmlformats.org/officeDocument/2006/relationships/tags" Target="../tags/tag8.xml"/><Relationship Id="rId6" Type="http://schemas.openxmlformats.org/officeDocument/2006/relationships/image" Target="../media/image2.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bookshelf with books on it&#10;&#10;Description automatically generated with low confidence">
            <a:extLst>
              <a:ext uri="{FF2B5EF4-FFF2-40B4-BE49-F238E27FC236}">
                <a16:creationId xmlns:a16="http://schemas.microsoft.com/office/drawing/2014/main" id="{CFBAB898-BBCB-4609-AF30-589503C2AC34}"/>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4" name="Rectangle 13">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4220C9EA-AB36-4913-8EA9-9C7BB0917D73}"/>
              </a:ext>
            </a:extLst>
          </p:cNvPr>
          <p:cNvSpPr txBox="1"/>
          <p:nvPr/>
        </p:nvSpPr>
        <p:spPr>
          <a:xfrm>
            <a:off x="8704132" y="6495928"/>
            <a:ext cx="3400418" cy="276999"/>
          </a:xfrm>
          <a:prstGeom prst="rect">
            <a:avLst/>
          </a:prstGeom>
          <a:noFill/>
        </p:spPr>
        <p:txBody>
          <a:bodyPr wrap="none" rtlCol="0">
            <a:spAutoFit/>
          </a:bodyPr>
          <a:lstStyle/>
          <a:p>
            <a:r>
              <a:rPr lang="en-SG" sz="1200" dirty="0">
                <a:solidFill>
                  <a:schemeClr val="bg1"/>
                </a:solidFill>
              </a:rPr>
              <a:t>https://ychef.files.bbci.co.uk/976x549/p03gg1lc.jpg</a:t>
            </a:r>
          </a:p>
        </p:txBody>
      </p:sp>
      <p:sp>
        <p:nvSpPr>
          <p:cNvPr id="26" name="TextBox 25">
            <a:extLst>
              <a:ext uri="{FF2B5EF4-FFF2-40B4-BE49-F238E27FC236}">
                <a16:creationId xmlns:a16="http://schemas.microsoft.com/office/drawing/2014/main" id="{9A7F318E-ED8C-4688-BD1E-A8B5D90F3BF9}"/>
              </a:ext>
            </a:extLst>
          </p:cNvPr>
          <p:cNvSpPr txBox="1"/>
          <p:nvPr/>
        </p:nvSpPr>
        <p:spPr>
          <a:xfrm>
            <a:off x="3330430" y="3280094"/>
            <a:ext cx="3400418" cy="1938992"/>
          </a:xfrm>
          <a:prstGeom prst="rect">
            <a:avLst/>
          </a:prstGeom>
          <a:noFill/>
        </p:spPr>
        <p:txBody>
          <a:bodyPr wrap="square" rtlCol="0">
            <a:spAutoFit/>
          </a:bodyPr>
          <a:lstStyle/>
          <a:p>
            <a:r>
              <a:rPr lang="en-SG" sz="6000" dirty="0"/>
              <a:t>Smart Librarian</a:t>
            </a:r>
          </a:p>
        </p:txBody>
      </p:sp>
      <p:sp>
        <p:nvSpPr>
          <p:cNvPr id="27" name="TextBox 26">
            <a:extLst>
              <a:ext uri="{FF2B5EF4-FFF2-40B4-BE49-F238E27FC236}">
                <a16:creationId xmlns:a16="http://schemas.microsoft.com/office/drawing/2014/main" id="{2A048165-A4F4-436C-B202-CBF8DE1F08C0}"/>
              </a:ext>
            </a:extLst>
          </p:cNvPr>
          <p:cNvSpPr txBox="1"/>
          <p:nvPr/>
        </p:nvSpPr>
        <p:spPr>
          <a:xfrm>
            <a:off x="3862440" y="5392211"/>
            <a:ext cx="2233560" cy="830997"/>
          </a:xfrm>
          <a:prstGeom prst="rect">
            <a:avLst/>
          </a:prstGeom>
          <a:noFill/>
        </p:spPr>
        <p:txBody>
          <a:bodyPr wrap="none" rtlCol="0">
            <a:spAutoFit/>
          </a:bodyPr>
          <a:lstStyle/>
          <a:p>
            <a:pPr algn="r"/>
            <a:r>
              <a:rPr lang="en-US" sz="1200" dirty="0"/>
              <a:t>ONN WEI CHENG A0092201X</a:t>
            </a:r>
          </a:p>
          <a:p>
            <a:pPr algn="r"/>
            <a:r>
              <a:rPr lang="en-US" sz="1200" dirty="0"/>
              <a:t>YANG JIESHEN A0003901Y</a:t>
            </a:r>
          </a:p>
          <a:p>
            <a:pPr algn="r"/>
            <a:r>
              <a:rPr lang="en-US" sz="1200" dirty="0"/>
              <a:t>NIRAV JANAK PARIKH A0213573J</a:t>
            </a:r>
          </a:p>
          <a:p>
            <a:pPr algn="r"/>
            <a:r>
              <a:rPr lang="en-US" sz="1200" dirty="0"/>
              <a:t>ISA-PM-IPA-2021-01-09-IS02PT</a:t>
            </a:r>
          </a:p>
        </p:txBody>
      </p:sp>
      <p:pic>
        <p:nvPicPr>
          <p:cNvPr id="3" name="Audio 2">
            <a:hlinkClick r:id="" action="ppaction://media"/>
            <a:extLst>
              <a:ext uri="{FF2B5EF4-FFF2-40B4-BE49-F238E27FC236}">
                <a16:creationId xmlns:a16="http://schemas.microsoft.com/office/drawing/2014/main" id="{8F53C528-4626-4583-B85E-3CC1B33FCDB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254498629"/>
      </p:ext>
    </p:extLst>
  </p:cSld>
  <p:clrMapOvr>
    <a:masterClrMapping/>
  </p:clrMapOvr>
  <mc:AlternateContent xmlns:mc="http://schemas.openxmlformats.org/markup-compatibility/2006" xmlns:p14="http://schemas.microsoft.com/office/powerpoint/2010/main">
    <mc:Choice Requires="p14">
      <p:transition spd="med" p14:dur="700" advTm="7291">
        <p:fade/>
      </p:transition>
    </mc:Choice>
    <mc:Fallback xmlns="">
      <p:transition spd="med" advTm="729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Best 500+ Library Pictures [HD] | Download Free Images on Unsplash">
            <a:extLst>
              <a:ext uri="{FF2B5EF4-FFF2-40B4-BE49-F238E27FC236}">
                <a16:creationId xmlns:a16="http://schemas.microsoft.com/office/drawing/2014/main" id="{C0A1A6DE-61C0-4966-A29C-FBA4F8043BA8}"/>
              </a:ext>
            </a:extLst>
          </p:cNvPr>
          <p:cNvPicPr>
            <a:picLocks noGrp="1" noChangeAspect="1" noChangeArrowheads="1"/>
          </p:cNvPicPr>
          <p:nvPr>
            <p:ph idx="1"/>
          </p:nvPr>
        </p:nvPicPr>
        <p:blipFill rotWithShape="1">
          <a:blip r:embed="rId5">
            <a:extLst>
              <a:ext uri="{28A0092B-C50C-407E-A947-70E740481C1C}">
                <a14:useLocalDpi xmlns:a14="http://schemas.microsoft.com/office/drawing/2010/main" val="0"/>
              </a:ext>
            </a:extLst>
          </a:blip>
          <a:srcRect t="17295"/>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B09BCBA-0E65-4B98-A89F-D78405428488}"/>
              </a:ext>
            </a:extLst>
          </p:cNvPr>
          <p:cNvSpPr/>
          <p:nvPr/>
        </p:nvSpPr>
        <p:spPr>
          <a:xfrm>
            <a:off x="0" y="0"/>
            <a:ext cx="12188952"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Rectangle 3">
            <a:extLst>
              <a:ext uri="{FF2B5EF4-FFF2-40B4-BE49-F238E27FC236}">
                <a16:creationId xmlns:a16="http://schemas.microsoft.com/office/drawing/2014/main" id="{3F322E8F-7E25-490F-99DE-DD2DE79AED31}"/>
              </a:ext>
            </a:extLst>
          </p:cNvPr>
          <p:cNvSpPr/>
          <p:nvPr/>
        </p:nvSpPr>
        <p:spPr>
          <a:xfrm>
            <a:off x="2037347" y="2397949"/>
            <a:ext cx="8117306" cy="2062103"/>
          </a:xfrm>
          <a:prstGeom prst="rect">
            <a:avLst/>
          </a:prstGeom>
        </p:spPr>
        <p:txBody>
          <a:bodyPr wrap="square">
            <a:spAutoFit/>
          </a:bodyPr>
          <a:lstStyle/>
          <a:p>
            <a:pPr algn="ctr"/>
            <a:r>
              <a:rPr lang="en-US" sz="2400" dirty="0">
                <a:solidFill>
                  <a:schemeClr val="bg1"/>
                </a:solidFill>
                <a:latin typeface="Arial" panose="020B0604020202020204" pitchFamily="34" charset="0"/>
                <a:cs typeface="Arial" panose="020B0604020202020204" pitchFamily="34" charset="0"/>
              </a:rPr>
              <a:t>The more that you </a:t>
            </a:r>
            <a:r>
              <a:rPr lang="en-US" sz="2800" b="1" dirty="0">
                <a:solidFill>
                  <a:schemeClr val="bg1"/>
                </a:solidFill>
                <a:latin typeface="Arial" panose="020B0604020202020204" pitchFamily="34" charset="0"/>
                <a:cs typeface="Arial" panose="020B0604020202020204" pitchFamily="34" charset="0"/>
              </a:rPr>
              <a:t>read</a:t>
            </a:r>
            <a:r>
              <a:rPr lang="en-US" sz="2400" dirty="0">
                <a:solidFill>
                  <a:schemeClr val="bg1"/>
                </a:solidFill>
                <a:latin typeface="Arial" panose="020B0604020202020204" pitchFamily="34" charset="0"/>
                <a:cs typeface="Arial" panose="020B0604020202020204" pitchFamily="34" charset="0"/>
              </a:rPr>
              <a:t>, the more things you will </a:t>
            </a:r>
            <a:r>
              <a:rPr lang="en-US" sz="2800" b="1" dirty="0">
                <a:solidFill>
                  <a:schemeClr val="bg1"/>
                </a:solidFill>
                <a:latin typeface="Arial" panose="020B0604020202020204" pitchFamily="34" charset="0"/>
                <a:cs typeface="Arial" panose="020B0604020202020204" pitchFamily="34" charset="0"/>
              </a:rPr>
              <a:t>know</a:t>
            </a:r>
            <a:r>
              <a:rPr lang="en-US" sz="2400" dirty="0">
                <a:solidFill>
                  <a:schemeClr val="bg1"/>
                </a:solidFill>
                <a:latin typeface="Arial" panose="020B0604020202020204" pitchFamily="34" charset="0"/>
                <a:cs typeface="Arial" panose="020B0604020202020204" pitchFamily="34" charset="0"/>
              </a:rPr>
              <a:t>. The more that you </a:t>
            </a:r>
            <a:r>
              <a:rPr lang="en-US" sz="2800" b="1" dirty="0">
                <a:solidFill>
                  <a:schemeClr val="bg1"/>
                </a:solidFill>
                <a:latin typeface="Arial" panose="020B0604020202020204" pitchFamily="34" charset="0"/>
                <a:cs typeface="Arial" panose="020B0604020202020204" pitchFamily="34" charset="0"/>
              </a:rPr>
              <a:t>learn</a:t>
            </a:r>
            <a:r>
              <a:rPr lang="en-US" sz="2400" dirty="0">
                <a:solidFill>
                  <a:schemeClr val="bg1"/>
                </a:solidFill>
                <a:latin typeface="Arial" panose="020B0604020202020204" pitchFamily="34" charset="0"/>
                <a:cs typeface="Arial" panose="020B0604020202020204" pitchFamily="34" charset="0"/>
              </a:rPr>
              <a:t>, the more places you’ll </a:t>
            </a:r>
            <a:r>
              <a:rPr lang="en-US" sz="2800" b="1" dirty="0">
                <a:solidFill>
                  <a:schemeClr val="bg1"/>
                </a:solidFill>
                <a:latin typeface="Arial" panose="020B0604020202020204" pitchFamily="34" charset="0"/>
                <a:cs typeface="Arial" panose="020B0604020202020204" pitchFamily="34" charset="0"/>
              </a:rPr>
              <a:t>go</a:t>
            </a:r>
            <a:r>
              <a:rPr lang="en-US" sz="2400" dirty="0">
                <a:solidFill>
                  <a:schemeClr val="bg1"/>
                </a:solidFill>
                <a:latin typeface="Arial" panose="020B0604020202020204" pitchFamily="34" charset="0"/>
                <a:cs typeface="Arial" panose="020B0604020202020204" pitchFamily="34" charset="0"/>
              </a:rPr>
              <a:t>.</a:t>
            </a:r>
          </a:p>
          <a:p>
            <a:r>
              <a:rPr lang="en-US" sz="2400" dirty="0">
                <a:solidFill>
                  <a:schemeClr val="bg1"/>
                </a:solidFill>
                <a:latin typeface="Arial" panose="020B0604020202020204" pitchFamily="34" charset="0"/>
                <a:cs typeface="Arial" panose="020B0604020202020204" pitchFamily="34" charset="0"/>
              </a:rPr>
              <a:t> </a:t>
            </a:r>
          </a:p>
          <a:p>
            <a:endParaRPr lang="en-US" sz="2400" dirty="0">
              <a:solidFill>
                <a:schemeClr val="bg1"/>
              </a:solidFill>
              <a:latin typeface="Arial" panose="020B0604020202020204" pitchFamily="34" charset="0"/>
              <a:cs typeface="Arial" panose="020B0604020202020204" pitchFamily="34" charset="0"/>
            </a:endParaRPr>
          </a:p>
          <a:p>
            <a:pPr algn="r"/>
            <a:r>
              <a:rPr lang="en-US" sz="2400" dirty="0">
                <a:solidFill>
                  <a:schemeClr val="bg1"/>
                </a:solidFill>
                <a:latin typeface="Arial" panose="020B0604020202020204" pitchFamily="34" charset="0"/>
                <a:cs typeface="Arial" panose="020B0604020202020204" pitchFamily="34" charset="0"/>
              </a:rPr>
              <a:t>– Dr. Seuss</a:t>
            </a:r>
            <a:endParaRPr lang="en-US" sz="2400" b="0" i="0" dirty="0">
              <a:solidFill>
                <a:schemeClr val="bg1"/>
              </a:solidFill>
              <a:effectLst/>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33685281-2E38-481C-B866-DC68259BEEA8}"/>
              </a:ext>
            </a:extLst>
          </p:cNvPr>
          <p:cNvSpPr/>
          <p:nvPr/>
        </p:nvSpPr>
        <p:spPr>
          <a:xfrm>
            <a:off x="1586719" y="2009308"/>
            <a:ext cx="595035" cy="1569660"/>
          </a:xfrm>
          <a:prstGeom prst="rect">
            <a:avLst/>
          </a:prstGeom>
        </p:spPr>
        <p:txBody>
          <a:bodyPr wrap="none">
            <a:spAutoFit/>
          </a:bodyPr>
          <a:lstStyle/>
          <a:p>
            <a:r>
              <a:rPr lang="en-US" sz="9600" i="1" dirty="0">
                <a:solidFill>
                  <a:schemeClr val="bg1"/>
                </a:solidFill>
                <a:latin typeface="Arial" panose="020B0604020202020204" pitchFamily="34" charset="0"/>
                <a:cs typeface="Arial" panose="020B0604020202020204" pitchFamily="34" charset="0"/>
              </a:rPr>
              <a:t>“</a:t>
            </a:r>
            <a:endParaRPr lang="en-GB" sz="9600" dirty="0"/>
          </a:p>
        </p:txBody>
      </p:sp>
      <p:sp>
        <p:nvSpPr>
          <p:cNvPr id="7" name="Rectangle 6">
            <a:extLst>
              <a:ext uri="{FF2B5EF4-FFF2-40B4-BE49-F238E27FC236}">
                <a16:creationId xmlns:a16="http://schemas.microsoft.com/office/drawing/2014/main" id="{F11B6852-5F9C-4994-B9C5-1373431E6807}"/>
              </a:ext>
            </a:extLst>
          </p:cNvPr>
          <p:cNvSpPr/>
          <p:nvPr/>
        </p:nvSpPr>
        <p:spPr>
          <a:xfrm>
            <a:off x="9478416" y="2890392"/>
            <a:ext cx="595035" cy="1569660"/>
          </a:xfrm>
          <a:prstGeom prst="rect">
            <a:avLst/>
          </a:prstGeom>
        </p:spPr>
        <p:txBody>
          <a:bodyPr wrap="none">
            <a:spAutoFit/>
          </a:bodyPr>
          <a:lstStyle/>
          <a:p>
            <a:r>
              <a:rPr lang="en-US" sz="9600" i="1" dirty="0">
                <a:solidFill>
                  <a:schemeClr val="bg1"/>
                </a:solidFill>
                <a:latin typeface="Arial" panose="020B0604020202020204" pitchFamily="34" charset="0"/>
                <a:cs typeface="Arial" panose="020B0604020202020204" pitchFamily="34" charset="0"/>
              </a:rPr>
              <a:t>”</a:t>
            </a:r>
            <a:endParaRPr lang="en-GB" sz="11500" dirty="0"/>
          </a:p>
        </p:txBody>
      </p:sp>
      <p:pic>
        <p:nvPicPr>
          <p:cNvPr id="2" name="Audio 1">
            <a:hlinkClick r:id="" action="ppaction://media"/>
            <a:extLst>
              <a:ext uri="{FF2B5EF4-FFF2-40B4-BE49-F238E27FC236}">
                <a16:creationId xmlns:a16="http://schemas.microsoft.com/office/drawing/2014/main" id="{8E1D892B-277C-4551-A8F3-15F8C250DCB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474086322"/>
      </p:ext>
    </p:extLst>
  </p:cSld>
  <p:clrMapOvr>
    <a:masterClrMapping/>
  </p:clrMapOvr>
  <mc:AlternateContent xmlns:mc="http://schemas.openxmlformats.org/markup-compatibility/2006">
    <mc:Choice xmlns:p14="http://schemas.microsoft.com/office/powerpoint/2010/main" Requires="p14">
      <p:transition spd="med" p14:dur="700" advTm="12794">
        <p:fade/>
      </p:transition>
    </mc:Choice>
    <mc:Fallback>
      <p:transition spd="med" advTm="1279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2728A82E-EB67-4925-A5D2-8F2ECE0F7D1B}"/>
              </a:ext>
            </a:extLst>
          </p:cNvPr>
          <p:cNvSpPr txBox="1"/>
          <p:nvPr/>
        </p:nvSpPr>
        <p:spPr>
          <a:xfrm>
            <a:off x="597160" y="235149"/>
            <a:ext cx="1241943" cy="369332"/>
          </a:xfrm>
          <a:prstGeom prst="rect">
            <a:avLst/>
          </a:prstGeom>
          <a:noFill/>
        </p:spPr>
        <p:txBody>
          <a:bodyPr wrap="none" rtlCol="0">
            <a:spAutoFit/>
          </a:bodyPr>
          <a:lstStyle/>
          <a:p>
            <a:r>
              <a:rPr lang="en-SG" b="1" u="sng" dirty="0"/>
              <a:t>Pain Points</a:t>
            </a:r>
          </a:p>
        </p:txBody>
      </p:sp>
      <p:cxnSp>
        <p:nvCxnSpPr>
          <p:cNvPr id="4" name="Straight Connector 3">
            <a:extLst>
              <a:ext uri="{FF2B5EF4-FFF2-40B4-BE49-F238E27FC236}">
                <a16:creationId xmlns:a16="http://schemas.microsoft.com/office/drawing/2014/main" id="{382394A9-B16B-4DE3-A7D0-97C27E979CE4}"/>
              </a:ext>
            </a:extLst>
          </p:cNvPr>
          <p:cNvCxnSpPr/>
          <p:nvPr/>
        </p:nvCxnSpPr>
        <p:spPr>
          <a:xfrm>
            <a:off x="4095126" y="695885"/>
            <a:ext cx="58723" cy="5850173"/>
          </a:xfrm>
          <a:prstGeom prst="line">
            <a:avLst/>
          </a:prstGeom>
          <a:ln>
            <a:solidFill>
              <a:schemeClr val="bg1">
                <a:lumMod val="50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9BF25FF-8E5F-45CD-9B34-9C160E23E2B6}"/>
              </a:ext>
            </a:extLst>
          </p:cNvPr>
          <p:cNvCxnSpPr/>
          <p:nvPr/>
        </p:nvCxnSpPr>
        <p:spPr>
          <a:xfrm>
            <a:off x="8037044" y="861256"/>
            <a:ext cx="58723" cy="5850173"/>
          </a:xfrm>
          <a:prstGeom prst="line">
            <a:avLst/>
          </a:prstGeom>
          <a:ln>
            <a:solidFill>
              <a:schemeClr val="bg1">
                <a:lumMod val="50000"/>
              </a:schemeClr>
            </a:solidFill>
            <a:prstDash val="lgDashDot"/>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1150A67D-8C0A-43EF-9FA0-8F1152BD7DD4}"/>
              </a:ext>
            </a:extLst>
          </p:cNvPr>
          <p:cNvSpPr/>
          <p:nvPr/>
        </p:nvSpPr>
        <p:spPr>
          <a:xfrm>
            <a:off x="667030" y="3102478"/>
            <a:ext cx="2922476" cy="10369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bg1"/>
                </a:solidFill>
                <a:latin typeface="Arial" panose="020B0604020202020204" pitchFamily="34" charset="0"/>
                <a:ea typeface="DengXian" panose="02010600030101010101" pitchFamily="2" charset="-122"/>
                <a:cs typeface="Arial" panose="020B0604020202020204" pitchFamily="34" charset="0"/>
              </a:rPr>
              <a:t>Want to borrow instead of buying?</a:t>
            </a:r>
            <a:endParaRPr kumimoji="0" lang="en-US" altLang="ja-JP" b="0" i="0" u="none" strike="noStrike" cap="none" normalizeH="0" baseline="0" dirty="0">
              <a:ln>
                <a:noFill/>
              </a:ln>
              <a:solidFill>
                <a:schemeClr val="bg1"/>
              </a:solidFill>
              <a:effectLst/>
              <a:latin typeface="Arial" panose="020B0604020202020204" pitchFamily="34" charset="0"/>
            </a:endParaRPr>
          </a:p>
        </p:txBody>
      </p:sp>
      <p:sp>
        <p:nvSpPr>
          <p:cNvPr id="7" name="Rectangle 6">
            <a:extLst>
              <a:ext uri="{FF2B5EF4-FFF2-40B4-BE49-F238E27FC236}">
                <a16:creationId xmlns:a16="http://schemas.microsoft.com/office/drawing/2014/main" id="{24240FBA-BEE2-42F3-A765-FBBB9960D9E9}"/>
              </a:ext>
            </a:extLst>
          </p:cNvPr>
          <p:cNvSpPr/>
          <p:nvPr/>
        </p:nvSpPr>
        <p:spPr>
          <a:xfrm>
            <a:off x="4644116" y="3102478"/>
            <a:ext cx="2903767" cy="10369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bg1"/>
                </a:solidFill>
                <a:latin typeface="Arial" panose="020B0604020202020204" pitchFamily="34" charset="0"/>
              </a:rPr>
              <a:t>Want to check the ratings of a recommended book?</a:t>
            </a:r>
            <a:endParaRPr kumimoji="0" lang="en-US" altLang="ja-JP" b="0" i="0" u="none" strike="noStrike" cap="none" normalizeH="0" baseline="0" dirty="0">
              <a:ln>
                <a:noFill/>
              </a:ln>
              <a:solidFill>
                <a:schemeClr val="bg1"/>
              </a:solidFill>
              <a:effectLst/>
              <a:latin typeface="Arial" panose="020B0604020202020204" pitchFamily="34" charset="0"/>
            </a:endParaRPr>
          </a:p>
        </p:txBody>
      </p:sp>
      <p:sp>
        <p:nvSpPr>
          <p:cNvPr id="8" name="Rectangle 7">
            <a:extLst>
              <a:ext uri="{FF2B5EF4-FFF2-40B4-BE49-F238E27FC236}">
                <a16:creationId xmlns:a16="http://schemas.microsoft.com/office/drawing/2014/main" id="{01435ABF-829A-4FB6-9F15-F86D48BC7336}"/>
              </a:ext>
            </a:extLst>
          </p:cNvPr>
          <p:cNvSpPr/>
          <p:nvPr/>
        </p:nvSpPr>
        <p:spPr>
          <a:xfrm>
            <a:off x="8621203" y="3086874"/>
            <a:ext cx="2903767" cy="10369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altLang="ja-JP" b="0" i="0" u="none" strike="noStrike" cap="none" normalizeH="0" baseline="0" dirty="0">
                <a:ln>
                  <a:noFill/>
                </a:ln>
                <a:solidFill>
                  <a:schemeClr val="bg1"/>
                </a:solidFill>
                <a:effectLst/>
                <a:latin typeface="Arial" panose="020B0604020202020204" pitchFamily="34" charset="0"/>
              </a:rPr>
              <a:t>Want to find the next book to read?</a:t>
            </a:r>
          </a:p>
        </p:txBody>
      </p:sp>
      <p:sp>
        <p:nvSpPr>
          <p:cNvPr id="2" name="Rectangle 1">
            <a:extLst>
              <a:ext uri="{FF2B5EF4-FFF2-40B4-BE49-F238E27FC236}">
                <a16:creationId xmlns:a16="http://schemas.microsoft.com/office/drawing/2014/main" id="{D76C6CC8-9511-4BCA-9D48-8AF7F8C3A846}"/>
              </a:ext>
            </a:extLst>
          </p:cNvPr>
          <p:cNvSpPr/>
          <p:nvPr/>
        </p:nvSpPr>
        <p:spPr>
          <a:xfrm>
            <a:off x="701092" y="4395020"/>
            <a:ext cx="2915919" cy="1857983"/>
          </a:xfrm>
          <a:prstGeom prst="rect">
            <a:avLst/>
          </a:prstGeom>
          <a:noFill/>
          <a:ln w="25400">
            <a:solidFill>
              <a:srgbClr val="4285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SG" dirty="0">
                <a:solidFill>
                  <a:schemeClr val="tx1"/>
                </a:solidFill>
              </a:rPr>
              <a:t>Have a book that you want to read but do not want to spend money to buy the book? </a:t>
            </a:r>
            <a:r>
              <a:rPr lang="en-SG">
                <a:solidFill>
                  <a:schemeClr val="tx1"/>
                </a:solidFill>
              </a:rPr>
              <a:t>Why </a:t>
            </a:r>
            <a:r>
              <a:rPr lang="en-SG" dirty="0">
                <a:solidFill>
                  <a:schemeClr val="tx1"/>
                </a:solidFill>
              </a:rPr>
              <a:t>not borrow it? </a:t>
            </a:r>
          </a:p>
        </p:txBody>
      </p:sp>
      <p:sp>
        <p:nvSpPr>
          <p:cNvPr id="13" name="Rectangle 12">
            <a:extLst>
              <a:ext uri="{FF2B5EF4-FFF2-40B4-BE49-F238E27FC236}">
                <a16:creationId xmlns:a16="http://schemas.microsoft.com/office/drawing/2014/main" id="{BF7910C8-C856-4301-A08F-83C9D92B6746}"/>
              </a:ext>
            </a:extLst>
          </p:cNvPr>
          <p:cNvSpPr/>
          <p:nvPr/>
        </p:nvSpPr>
        <p:spPr>
          <a:xfrm>
            <a:off x="4594015" y="4410624"/>
            <a:ext cx="2915919" cy="1857983"/>
          </a:xfrm>
          <a:prstGeom prst="rect">
            <a:avLst/>
          </a:prstGeom>
          <a:noFill/>
          <a:ln w="25400">
            <a:solidFill>
              <a:srgbClr val="EA43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SG" dirty="0">
                <a:solidFill>
                  <a:schemeClr val="tx1"/>
                </a:solidFill>
              </a:rPr>
              <a:t>Heard about a good book? Want to find out more about the book and the ratings?</a:t>
            </a:r>
          </a:p>
        </p:txBody>
      </p:sp>
      <p:sp>
        <p:nvSpPr>
          <p:cNvPr id="14" name="Rectangle 13">
            <a:extLst>
              <a:ext uri="{FF2B5EF4-FFF2-40B4-BE49-F238E27FC236}">
                <a16:creationId xmlns:a16="http://schemas.microsoft.com/office/drawing/2014/main" id="{E173DE87-3870-4B29-AE0E-ABCA684468B2}"/>
              </a:ext>
            </a:extLst>
          </p:cNvPr>
          <p:cNvSpPr/>
          <p:nvPr/>
        </p:nvSpPr>
        <p:spPr>
          <a:xfrm>
            <a:off x="8615126" y="4410624"/>
            <a:ext cx="2915919" cy="1857983"/>
          </a:xfrm>
          <a:prstGeom prst="rect">
            <a:avLst/>
          </a:prstGeom>
          <a:noFill/>
          <a:ln w="25400">
            <a:solidFill>
              <a:srgbClr val="FBBC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SG" dirty="0">
                <a:solidFill>
                  <a:schemeClr val="tx1"/>
                </a:solidFill>
              </a:rPr>
              <a:t>Completed a book that you enjoy? Want to find similar books to read?</a:t>
            </a:r>
          </a:p>
        </p:txBody>
      </p:sp>
      <p:pic>
        <p:nvPicPr>
          <p:cNvPr id="1026" name="Picture 2" descr="11 Best Public Libraries In Singapore">
            <a:extLst>
              <a:ext uri="{FF2B5EF4-FFF2-40B4-BE49-F238E27FC236}">
                <a16:creationId xmlns:a16="http://schemas.microsoft.com/office/drawing/2014/main" id="{A803236E-448E-46D1-840D-8A7B626726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9422" y="1168780"/>
            <a:ext cx="2410444" cy="18059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oduct ratings five stars with check mark or Vector Image">
            <a:extLst>
              <a:ext uri="{FF2B5EF4-FFF2-40B4-BE49-F238E27FC236}">
                <a16:creationId xmlns:a16="http://schemas.microsoft.com/office/drawing/2014/main" id="{322A2EF6-36E1-4F0E-9ECC-952A177294F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1348"/>
          <a:stretch/>
        </p:blipFill>
        <p:spPr bwMode="auto">
          <a:xfrm>
            <a:off x="4705153" y="1130927"/>
            <a:ext cx="2693641" cy="186277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hat Should I Read Next? Book recommendations from readers like you">
            <a:extLst>
              <a:ext uri="{FF2B5EF4-FFF2-40B4-BE49-F238E27FC236}">
                <a16:creationId xmlns:a16="http://schemas.microsoft.com/office/drawing/2014/main" id="{BB2C3934-44FD-4632-88E9-592ACF6826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06354" y="1088500"/>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C83402D9-A3D7-4273-993C-496BBE5EE9FE}"/>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69700" y="6235700"/>
            <a:ext cx="406400" cy="406400"/>
          </a:xfrm>
          <a:prstGeom prst="rect">
            <a:avLst/>
          </a:prstGeom>
        </p:spPr>
      </p:pic>
    </p:spTree>
    <p:custDataLst>
      <p:tags r:id="rId1"/>
    </p:custDataLst>
    <p:extLst>
      <p:ext uri="{BB962C8B-B14F-4D97-AF65-F5344CB8AC3E}">
        <p14:creationId xmlns:p14="http://schemas.microsoft.com/office/powerpoint/2010/main" val="4187373968"/>
      </p:ext>
    </p:extLst>
  </p:cSld>
  <p:clrMapOvr>
    <a:masterClrMapping/>
  </p:clrMapOvr>
  <mc:AlternateContent xmlns:mc="http://schemas.openxmlformats.org/markup-compatibility/2006">
    <mc:Choice xmlns:p14="http://schemas.microsoft.com/office/powerpoint/2010/main" Requires="p14">
      <p:transition spd="med" p14:dur="700" advTm="25355">
        <p:fade/>
      </p:transition>
    </mc:Choice>
    <mc:Fallback>
      <p:transition spd="med" advTm="2535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1000"/>
                                        <p:tgtEl>
                                          <p:spTgt spid="1026"/>
                                        </p:tgtEl>
                                      </p:cBhvr>
                                    </p:animEffect>
                                    <p:anim calcmode="lin" valueType="num">
                                      <p:cBhvr>
                                        <p:cTn id="22" dur="1000" fill="hold"/>
                                        <p:tgtEl>
                                          <p:spTgt spid="1026"/>
                                        </p:tgtEl>
                                        <p:attrNameLst>
                                          <p:attrName>ppt_x</p:attrName>
                                        </p:attrNameLst>
                                      </p:cBhvr>
                                      <p:tavLst>
                                        <p:tav tm="0">
                                          <p:val>
                                            <p:strVal val="#ppt_x"/>
                                          </p:val>
                                        </p:tav>
                                        <p:tav tm="100000">
                                          <p:val>
                                            <p:strVal val="#ppt_x"/>
                                          </p:val>
                                        </p:tav>
                                      </p:tavLst>
                                    </p:anim>
                                    <p:anim calcmode="lin" valueType="num">
                                      <p:cBhvr>
                                        <p:cTn id="23"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1000"/>
                                        <p:tgtEl>
                                          <p:spTgt spid="13"/>
                                        </p:tgtEl>
                                      </p:cBhvr>
                                    </p:animEffect>
                                    <p:anim calcmode="lin" valueType="num">
                                      <p:cBhvr>
                                        <p:cTn id="34" dur="1000" fill="hold"/>
                                        <p:tgtEl>
                                          <p:spTgt spid="13"/>
                                        </p:tgtEl>
                                        <p:attrNameLst>
                                          <p:attrName>ppt_x</p:attrName>
                                        </p:attrNameLst>
                                      </p:cBhvr>
                                      <p:tavLst>
                                        <p:tav tm="0">
                                          <p:val>
                                            <p:strVal val="#ppt_x"/>
                                          </p:val>
                                        </p:tav>
                                        <p:tav tm="100000">
                                          <p:val>
                                            <p:strVal val="#ppt_x"/>
                                          </p:val>
                                        </p:tav>
                                      </p:tavLst>
                                    </p:anim>
                                    <p:anim calcmode="lin" valueType="num">
                                      <p:cBhvr>
                                        <p:cTn id="35" dur="1000" fill="hold"/>
                                        <p:tgtEl>
                                          <p:spTgt spid="13"/>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1028"/>
                                        </p:tgtEl>
                                        <p:attrNameLst>
                                          <p:attrName>style.visibility</p:attrName>
                                        </p:attrNameLst>
                                      </p:cBhvr>
                                      <p:to>
                                        <p:strVal val="visible"/>
                                      </p:to>
                                    </p:set>
                                    <p:animEffect transition="in" filter="fade">
                                      <p:cBhvr>
                                        <p:cTn id="38" dur="1000"/>
                                        <p:tgtEl>
                                          <p:spTgt spid="1028"/>
                                        </p:tgtEl>
                                      </p:cBhvr>
                                    </p:animEffect>
                                    <p:anim calcmode="lin" valueType="num">
                                      <p:cBhvr>
                                        <p:cTn id="39" dur="1000" fill="hold"/>
                                        <p:tgtEl>
                                          <p:spTgt spid="1028"/>
                                        </p:tgtEl>
                                        <p:attrNameLst>
                                          <p:attrName>ppt_x</p:attrName>
                                        </p:attrNameLst>
                                      </p:cBhvr>
                                      <p:tavLst>
                                        <p:tav tm="0">
                                          <p:val>
                                            <p:strVal val="#ppt_x"/>
                                          </p:val>
                                        </p:tav>
                                        <p:tav tm="100000">
                                          <p:val>
                                            <p:strVal val="#ppt_x"/>
                                          </p:val>
                                        </p:tav>
                                      </p:tavLst>
                                    </p:anim>
                                    <p:anim calcmode="lin" valueType="num">
                                      <p:cBhvr>
                                        <p:cTn id="40"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1000"/>
                                        <p:tgtEl>
                                          <p:spTgt spid="8"/>
                                        </p:tgtEl>
                                      </p:cBhvr>
                                    </p:animEffect>
                                    <p:anim calcmode="lin" valueType="num">
                                      <p:cBhvr>
                                        <p:cTn id="46" dur="1000" fill="hold"/>
                                        <p:tgtEl>
                                          <p:spTgt spid="8"/>
                                        </p:tgtEl>
                                        <p:attrNameLst>
                                          <p:attrName>ppt_x</p:attrName>
                                        </p:attrNameLst>
                                      </p:cBhvr>
                                      <p:tavLst>
                                        <p:tav tm="0">
                                          <p:val>
                                            <p:strVal val="#ppt_x"/>
                                          </p:val>
                                        </p:tav>
                                        <p:tav tm="100000">
                                          <p:val>
                                            <p:strVal val="#ppt_x"/>
                                          </p:val>
                                        </p:tav>
                                      </p:tavLst>
                                    </p:anim>
                                    <p:anim calcmode="lin" valueType="num">
                                      <p:cBhvr>
                                        <p:cTn id="47" dur="1000" fill="hold"/>
                                        <p:tgtEl>
                                          <p:spTgt spid="8"/>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1000"/>
                                        <p:tgtEl>
                                          <p:spTgt spid="14"/>
                                        </p:tgtEl>
                                      </p:cBhvr>
                                    </p:animEffect>
                                    <p:anim calcmode="lin" valueType="num">
                                      <p:cBhvr>
                                        <p:cTn id="51" dur="1000" fill="hold"/>
                                        <p:tgtEl>
                                          <p:spTgt spid="14"/>
                                        </p:tgtEl>
                                        <p:attrNameLst>
                                          <p:attrName>ppt_x</p:attrName>
                                        </p:attrNameLst>
                                      </p:cBhvr>
                                      <p:tavLst>
                                        <p:tav tm="0">
                                          <p:val>
                                            <p:strVal val="#ppt_x"/>
                                          </p:val>
                                        </p:tav>
                                        <p:tav tm="100000">
                                          <p:val>
                                            <p:strVal val="#ppt_x"/>
                                          </p:val>
                                        </p:tav>
                                      </p:tavLst>
                                    </p:anim>
                                    <p:anim calcmode="lin" valueType="num">
                                      <p:cBhvr>
                                        <p:cTn id="52" dur="1000" fill="hold"/>
                                        <p:tgtEl>
                                          <p:spTgt spid="14"/>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1030"/>
                                        </p:tgtEl>
                                        <p:attrNameLst>
                                          <p:attrName>style.visibility</p:attrName>
                                        </p:attrNameLst>
                                      </p:cBhvr>
                                      <p:to>
                                        <p:strVal val="visible"/>
                                      </p:to>
                                    </p:set>
                                    <p:animEffect transition="in" filter="fade">
                                      <p:cBhvr>
                                        <p:cTn id="55" dur="1000"/>
                                        <p:tgtEl>
                                          <p:spTgt spid="1030"/>
                                        </p:tgtEl>
                                      </p:cBhvr>
                                    </p:animEffect>
                                    <p:anim calcmode="lin" valueType="num">
                                      <p:cBhvr>
                                        <p:cTn id="56" dur="1000" fill="hold"/>
                                        <p:tgtEl>
                                          <p:spTgt spid="1030"/>
                                        </p:tgtEl>
                                        <p:attrNameLst>
                                          <p:attrName>ppt_x</p:attrName>
                                        </p:attrNameLst>
                                      </p:cBhvr>
                                      <p:tavLst>
                                        <p:tav tm="0">
                                          <p:val>
                                            <p:strVal val="#ppt_x"/>
                                          </p:val>
                                        </p:tav>
                                        <p:tav tm="100000">
                                          <p:val>
                                            <p:strVal val="#ppt_x"/>
                                          </p:val>
                                        </p:tav>
                                      </p:tavLst>
                                    </p:anim>
                                    <p:anim calcmode="lin" valueType="num">
                                      <p:cBhvr>
                                        <p:cTn id="57" dur="1000" fill="hold"/>
                                        <p:tgtEl>
                                          <p:spTgt spid="10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8" fill="hold" display="0">
                  <p:stCondLst>
                    <p:cond delay="indefinite"/>
                  </p:stCondLst>
                  <p:endCondLst>
                    <p:cond evt="onStopAudio" delay="0">
                      <p:tgtEl>
                        <p:sldTgt/>
                      </p:tgtEl>
                    </p:cond>
                  </p:endCondLst>
                </p:cTn>
                <p:tgtEl>
                  <p:spTgt spid="3"/>
                </p:tgtEl>
              </p:cMediaNode>
            </p:audio>
          </p:childTnLst>
        </p:cTn>
      </p:par>
    </p:tnLst>
    <p:bldLst>
      <p:bldP spid="6" grpId="0" animBg="1"/>
      <p:bldP spid="7" grpId="0" animBg="1"/>
      <p:bldP spid="8" grpId="0" animBg="1"/>
      <p:bldP spid="2" grpId="0" animBg="1"/>
      <p:bldP spid="13" grpId="0" animBg="1"/>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7DB359B-D265-4D92-81C1-DF3709E8635F}"/>
              </a:ext>
            </a:extLst>
          </p:cNvPr>
          <p:cNvSpPr/>
          <p:nvPr/>
        </p:nvSpPr>
        <p:spPr>
          <a:xfrm>
            <a:off x="7110919" y="5363055"/>
            <a:ext cx="4727643" cy="103060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The availability, ratings, punchline and recommendations of selected books will be shared via email.</a:t>
            </a:r>
          </a:p>
        </p:txBody>
      </p:sp>
      <p:sp>
        <p:nvSpPr>
          <p:cNvPr id="24" name="TextBox 23">
            <a:extLst>
              <a:ext uri="{FF2B5EF4-FFF2-40B4-BE49-F238E27FC236}">
                <a16:creationId xmlns:a16="http://schemas.microsoft.com/office/drawing/2014/main" id="{2728A82E-EB67-4925-A5D2-8F2ECE0F7D1B}"/>
              </a:ext>
            </a:extLst>
          </p:cNvPr>
          <p:cNvSpPr txBox="1"/>
          <p:nvPr/>
        </p:nvSpPr>
        <p:spPr>
          <a:xfrm>
            <a:off x="597160" y="235149"/>
            <a:ext cx="1873077" cy="369332"/>
          </a:xfrm>
          <a:prstGeom prst="rect">
            <a:avLst/>
          </a:prstGeom>
          <a:noFill/>
        </p:spPr>
        <p:txBody>
          <a:bodyPr wrap="none" rtlCol="0">
            <a:spAutoFit/>
          </a:bodyPr>
          <a:lstStyle/>
          <a:p>
            <a:r>
              <a:rPr lang="en-SG" b="1" u="sng" dirty="0"/>
              <a:t>Value Proposition</a:t>
            </a:r>
          </a:p>
        </p:txBody>
      </p:sp>
      <p:sp>
        <p:nvSpPr>
          <p:cNvPr id="9" name="Speech Bubble: Rectangle with Corners Rounded 8">
            <a:extLst>
              <a:ext uri="{FF2B5EF4-FFF2-40B4-BE49-F238E27FC236}">
                <a16:creationId xmlns:a16="http://schemas.microsoft.com/office/drawing/2014/main" id="{8007EE5E-0A71-46FF-8ABC-60DB5F271ABD}"/>
              </a:ext>
            </a:extLst>
          </p:cNvPr>
          <p:cNvSpPr/>
          <p:nvPr/>
        </p:nvSpPr>
        <p:spPr>
          <a:xfrm>
            <a:off x="475022" y="915188"/>
            <a:ext cx="4408264" cy="998846"/>
          </a:xfrm>
          <a:prstGeom prst="wedgeRoundRectCallout">
            <a:avLst>
              <a:gd name="adj1" fmla="val -44435"/>
              <a:gd name="adj2" fmla="val 80215"/>
              <a:gd name="adj3" fmla="val 16667"/>
            </a:avLst>
          </a:prstGeom>
          <a:solidFill>
            <a:srgbClr val="4285F4"/>
          </a:solidFill>
          <a:ln w="254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Hello! I am your friendly neighbourhood Librarian. What book would you like to borrow from NLB?</a:t>
            </a:r>
            <a:endParaRPr lang="en-SG" dirty="0"/>
          </a:p>
        </p:txBody>
      </p:sp>
      <p:sp>
        <p:nvSpPr>
          <p:cNvPr id="27" name="Speech Bubble: Rectangle with Corners Rounded 26">
            <a:extLst>
              <a:ext uri="{FF2B5EF4-FFF2-40B4-BE49-F238E27FC236}">
                <a16:creationId xmlns:a16="http://schemas.microsoft.com/office/drawing/2014/main" id="{D4A0CA34-1F65-4F31-ADEA-3DDADDF56192}"/>
              </a:ext>
            </a:extLst>
          </p:cNvPr>
          <p:cNvSpPr/>
          <p:nvPr/>
        </p:nvSpPr>
        <p:spPr>
          <a:xfrm>
            <a:off x="2363233" y="2122253"/>
            <a:ext cx="3916139" cy="823411"/>
          </a:xfrm>
          <a:prstGeom prst="wedgeRoundRectCallout">
            <a:avLst>
              <a:gd name="adj1" fmla="val 45562"/>
              <a:gd name="adj2" fmla="val 72398"/>
              <a:gd name="adj3" fmla="val 16667"/>
            </a:avLst>
          </a:prstGeom>
          <a:solidFill>
            <a:srgbClr val="34A853"/>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0" i="0" dirty="0">
                <a:solidFill>
                  <a:schemeClr val="bg1"/>
                </a:solidFill>
                <a:effectLst/>
              </a:rPr>
              <a:t>I would like to borrow Harry Potter and the Goblet of Fire.</a:t>
            </a:r>
            <a:endParaRPr lang="en-SG" dirty="0">
              <a:solidFill>
                <a:schemeClr val="bg1"/>
              </a:solidFill>
            </a:endParaRPr>
          </a:p>
        </p:txBody>
      </p:sp>
      <p:sp>
        <p:nvSpPr>
          <p:cNvPr id="28" name="Speech Bubble: Rectangle with Corners Rounded 27">
            <a:extLst>
              <a:ext uri="{FF2B5EF4-FFF2-40B4-BE49-F238E27FC236}">
                <a16:creationId xmlns:a16="http://schemas.microsoft.com/office/drawing/2014/main" id="{4D187E7E-B5B7-4FC1-B9E0-7797AE5002B6}"/>
              </a:ext>
            </a:extLst>
          </p:cNvPr>
          <p:cNvSpPr/>
          <p:nvPr/>
        </p:nvSpPr>
        <p:spPr>
          <a:xfrm>
            <a:off x="475021" y="3255395"/>
            <a:ext cx="4206142" cy="998846"/>
          </a:xfrm>
          <a:prstGeom prst="wedgeRoundRectCallout">
            <a:avLst>
              <a:gd name="adj1" fmla="val -44435"/>
              <a:gd name="adj2" fmla="val 80215"/>
              <a:gd name="adj3" fmla="val 16667"/>
            </a:avLst>
          </a:prstGeom>
          <a:solidFill>
            <a:srgbClr val="4285F4"/>
          </a:solidFill>
          <a:ln w="254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Would you like to enquire about another book? Current book list: Harry Potter and the Goblet of Fire</a:t>
            </a:r>
            <a:endParaRPr lang="en-SG" dirty="0"/>
          </a:p>
        </p:txBody>
      </p:sp>
      <p:sp>
        <p:nvSpPr>
          <p:cNvPr id="31" name="Speech Bubble: Rectangle with Corners Rounded 30">
            <a:extLst>
              <a:ext uri="{FF2B5EF4-FFF2-40B4-BE49-F238E27FC236}">
                <a16:creationId xmlns:a16="http://schemas.microsoft.com/office/drawing/2014/main" id="{F0E01355-A167-4E56-AE9F-7EE86461CC1C}"/>
              </a:ext>
            </a:extLst>
          </p:cNvPr>
          <p:cNvSpPr/>
          <p:nvPr/>
        </p:nvSpPr>
        <p:spPr>
          <a:xfrm>
            <a:off x="4681163" y="4349596"/>
            <a:ext cx="1598209" cy="731378"/>
          </a:xfrm>
          <a:prstGeom prst="wedgeRoundRectCallout">
            <a:avLst>
              <a:gd name="adj1" fmla="val 45562"/>
              <a:gd name="adj2" fmla="val 72398"/>
              <a:gd name="adj3" fmla="val 16667"/>
            </a:avLst>
          </a:prstGeom>
          <a:solidFill>
            <a:srgbClr val="34A853"/>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No</a:t>
            </a:r>
          </a:p>
        </p:txBody>
      </p:sp>
      <p:sp>
        <p:nvSpPr>
          <p:cNvPr id="32" name="Speech Bubble: Rectangle with Corners Rounded 31">
            <a:extLst>
              <a:ext uri="{FF2B5EF4-FFF2-40B4-BE49-F238E27FC236}">
                <a16:creationId xmlns:a16="http://schemas.microsoft.com/office/drawing/2014/main" id="{202507E8-924D-4E83-A0D1-04685764D2F0}"/>
              </a:ext>
            </a:extLst>
          </p:cNvPr>
          <p:cNvSpPr/>
          <p:nvPr/>
        </p:nvSpPr>
        <p:spPr>
          <a:xfrm>
            <a:off x="475021" y="5363055"/>
            <a:ext cx="4206142" cy="998846"/>
          </a:xfrm>
          <a:prstGeom prst="wedgeRoundRectCallout">
            <a:avLst>
              <a:gd name="adj1" fmla="val -44435"/>
              <a:gd name="adj2" fmla="val 80215"/>
              <a:gd name="adj3" fmla="val 16667"/>
            </a:avLst>
          </a:prstGeom>
          <a:solidFill>
            <a:srgbClr val="4285F4"/>
          </a:solidFill>
          <a:ln w="254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Ok! I will send you an email on the ratings and availability of the books that you have enquired. Thank you and Goodbye!</a:t>
            </a:r>
            <a:endParaRPr lang="en-SG" dirty="0"/>
          </a:p>
        </p:txBody>
      </p:sp>
      <p:cxnSp>
        <p:nvCxnSpPr>
          <p:cNvPr id="4" name="Straight Connector 3">
            <a:extLst>
              <a:ext uri="{FF2B5EF4-FFF2-40B4-BE49-F238E27FC236}">
                <a16:creationId xmlns:a16="http://schemas.microsoft.com/office/drawing/2014/main" id="{189AC5A7-821C-4345-99A5-051AB3FA08FB}"/>
              </a:ext>
            </a:extLst>
          </p:cNvPr>
          <p:cNvCxnSpPr/>
          <p:nvPr/>
        </p:nvCxnSpPr>
        <p:spPr>
          <a:xfrm>
            <a:off x="6527041" y="543485"/>
            <a:ext cx="58723" cy="5850173"/>
          </a:xfrm>
          <a:prstGeom prst="line">
            <a:avLst/>
          </a:prstGeom>
          <a:ln>
            <a:solidFill>
              <a:schemeClr val="bg1">
                <a:lumMod val="50000"/>
              </a:schemeClr>
            </a:solidFill>
            <a:prstDash val="lgDashDot"/>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7629CCA4-6A09-46AE-8192-56EF15D961AA}"/>
              </a:ext>
            </a:extLst>
          </p:cNvPr>
          <p:cNvGrpSpPr/>
          <p:nvPr/>
        </p:nvGrpSpPr>
        <p:grpSpPr>
          <a:xfrm>
            <a:off x="6773839" y="1591089"/>
            <a:ext cx="5258755" cy="3545300"/>
            <a:chOff x="6773839" y="1691757"/>
            <a:chExt cx="5258755" cy="3545300"/>
          </a:xfrm>
        </p:grpSpPr>
        <p:pic>
          <p:nvPicPr>
            <p:cNvPr id="11" name="Picture 10">
              <a:extLst>
                <a:ext uri="{FF2B5EF4-FFF2-40B4-BE49-F238E27FC236}">
                  <a16:creationId xmlns:a16="http://schemas.microsoft.com/office/drawing/2014/main" id="{E3E39E54-A432-438D-8AA0-9770D9F1313B}"/>
                </a:ext>
              </a:extLst>
            </p:cNvPr>
            <p:cNvPicPr>
              <a:picLocks noChangeAspect="1"/>
            </p:cNvPicPr>
            <p:nvPr/>
          </p:nvPicPr>
          <p:blipFill rotWithShape="1">
            <a:blip r:embed="rId5"/>
            <a:srcRect l="16475"/>
            <a:stretch/>
          </p:blipFill>
          <p:spPr>
            <a:xfrm>
              <a:off x="6773839" y="1691757"/>
              <a:ext cx="5258755" cy="3545300"/>
            </a:xfrm>
            <a:prstGeom prst="rect">
              <a:avLst/>
            </a:prstGeom>
            <a:ln>
              <a:solidFill>
                <a:schemeClr val="bg1">
                  <a:lumMod val="50000"/>
                </a:schemeClr>
              </a:solidFill>
            </a:ln>
          </p:spPr>
        </p:pic>
        <p:sp>
          <p:nvSpPr>
            <p:cNvPr id="3" name="Rectangle 1">
              <a:extLst>
                <a:ext uri="{FF2B5EF4-FFF2-40B4-BE49-F238E27FC236}">
                  <a16:creationId xmlns:a16="http://schemas.microsoft.com/office/drawing/2014/main" id="{83817F85-40E5-4CA4-8CA5-3BDCEFAD2AF2}"/>
                </a:ext>
              </a:extLst>
            </p:cNvPr>
            <p:cNvSpPr>
              <a:spLocks noChangeArrowheads="1"/>
            </p:cNvSpPr>
            <p:nvPr/>
          </p:nvSpPr>
          <p:spPr bwMode="auto">
            <a:xfrm>
              <a:off x="6833433" y="2289954"/>
              <a:ext cx="4883546" cy="280076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BOOK 1: "Harry Potter and the Goblet of Fire"</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a:t>
              </a:r>
              <a:br>
                <a:rPr kumimoji="0" lang="en-US" altLang="en-US" sz="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b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Subtitle: Harry Potter Series, Book 4</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Author: J. K. </a:t>
              </a:r>
              <a:r>
                <a:rPr kumimoji="0" lang="en-US" altLang="en-US" sz="800" b="0" i="0" u="none" strike="noStrike" cap="none" normalizeH="0" baseline="0" dirty="0" err="1">
                  <a:ln>
                    <a:noFill/>
                  </a:ln>
                  <a:solidFill>
                    <a:srgbClr val="222222"/>
                  </a:solidFill>
                  <a:effectLst/>
                  <a:latin typeface="Arial" panose="020B0604020202020204" pitchFamily="34" charset="0"/>
                  <a:cs typeface="Arial" panose="020B0604020202020204" pitchFamily="34" charset="0"/>
                </a:rPr>
                <a:t>RowlingOlly</a:t>
              </a:r>
              <a:r>
                <a:rPr kumimoji="0" lang="en-US" altLang="en-US" sz="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 Moss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Book Type: </a:t>
              </a:r>
              <a:r>
                <a:rPr kumimoji="0" lang="en-US" altLang="en-US" sz="800" b="0" i="0" u="none" strike="noStrike" cap="none" normalizeH="0" baseline="0" dirty="0" err="1">
                  <a:ln>
                    <a:noFill/>
                  </a:ln>
                  <a:solidFill>
                    <a:srgbClr val="222222"/>
                  </a:solidFill>
                  <a:effectLst/>
                  <a:latin typeface="Arial" panose="020B0604020202020204" pitchFamily="34" charset="0"/>
                  <a:cs typeface="Arial" panose="020B0604020202020204" pitchFamily="34" charset="0"/>
                </a:rPr>
                <a:t>ebook</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Ratings: 4.6</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Punchline: The Triwizard Tournament is to be held at Hogwarts. Then at Hallowe'en, when the Goblet of Fire makes its selection, Harry is amazed to find his name is one of those that the magical cup picks out.</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Availability: 39 of 165 copies available</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Link: </a:t>
              </a:r>
              <a:r>
                <a:rPr kumimoji="0" lang="en-US" altLang="en-US" sz="800" b="0" i="0" u="none" strike="noStrike" cap="none" normalizeH="0" baseline="0" dirty="0">
                  <a:ln>
                    <a:noFill/>
                  </a:ln>
                  <a:solidFill>
                    <a:srgbClr val="1155CC"/>
                  </a:solidFill>
                  <a:effectLst/>
                  <a:latin typeface="Arial" panose="020B0604020202020204" pitchFamily="34" charset="0"/>
                  <a:cs typeface="Arial" panose="020B0604020202020204" pitchFamily="34" charset="0"/>
                  <a:hlinkClick r:id="rId6"/>
                </a:rPr>
                <a:t>https://nlb.overdrive.com/media/790959</a:t>
              </a:r>
              <a:br>
                <a:rPr kumimoji="0" lang="en-US" altLang="en-US" sz="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b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Let's see what information Amazon has about a similar book!</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Title: Harry Potter and the Goblet of Fire: 04</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Author: J K Rowling, Mary </a:t>
              </a:r>
              <a:r>
                <a:rPr kumimoji="0" lang="en-US" altLang="en-US" sz="800" b="0" i="0" u="none" strike="noStrike" cap="none" normalizeH="0" baseline="0" dirty="0" err="1">
                  <a:ln>
                    <a:noFill/>
                  </a:ln>
                  <a:solidFill>
                    <a:srgbClr val="222222"/>
                  </a:solidFill>
                  <a:effectLst/>
                  <a:latin typeface="Arial" panose="020B0604020202020204" pitchFamily="34" charset="0"/>
                  <a:cs typeface="Arial" panose="020B0604020202020204" pitchFamily="34" charset="0"/>
                </a:rPr>
                <a:t>Grandpré</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Ratings: 4.9</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Punchline: If I knew what the book was about I would surely tell you.</a:t>
              </a:r>
              <a:br>
                <a:rPr kumimoji="0" lang="en-US" altLang="en-US" sz="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b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People who bought this book also bought these other books: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1: Harry Potter and the Half-Blood Prince</a:t>
              </a:r>
              <a:endParaRPr kumimoji="0" lang="en-US" altLang="en-US" sz="800" b="0" i="0" u="none" strike="noStrike" cap="none" normalizeH="0" baseline="0" dirty="0">
                <a:ln>
                  <a:noFill/>
                </a:ln>
                <a:solidFill>
                  <a:schemeClr val="tx1"/>
                </a:solidFill>
                <a:effectLst/>
                <a:latin typeface="Arial" panose="020B0604020202020204" pitchFamily="34" charset="0"/>
              </a:endParaRPr>
            </a:p>
          </p:txBody>
        </p:sp>
      </p:grpSp>
      <p:pic>
        <p:nvPicPr>
          <p:cNvPr id="2" name="Audio 1">
            <a:hlinkClick r:id="" action="ppaction://media"/>
            <a:extLst>
              <a:ext uri="{FF2B5EF4-FFF2-40B4-BE49-F238E27FC236}">
                <a16:creationId xmlns:a16="http://schemas.microsoft.com/office/drawing/2014/main" id="{2424A5D7-39C5-47F5-9B7A-98C9C50B276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69700" y="6235700"/>
            <a:ext cx="406400" cy="406400"/>
          </a:xfrm>
          <a:prstGeom prst="rect">
            <a:avLst/>
          </a:prstGeom>
        </p:spPr>
      </p:pic>
    </p:spTree>
    <p:custDataLst>
      <p:tags r:id="rId1"/>
    </p:custDataLst>
    <p:extLst>
      <p:ext uri="{BB962C8B-B14F-4D97-AF65-F5344CB8AC3E}">
        <p14:creationId xmlns:p14="http://schemas.microsoft.com/office/powerpoint/2010/main" val="3279729291"/>
      </p:ext>
    </p:extLst>
  </p:cSld>
  <p:clrMapOvr>
    <a:masterClrMapping/>
  </p:clrMapOvr>
  <mc:AlternateContent xmlns:mc="http://schemas.openxmlformats.org/markup-compatibility/2006">
    <mc:Choice xmlns:p14="http://schemas.microsoft.com/office/powerpoint/2010/main" Requires="p14">
      <p:transition spd="med" p14:dur="700" advTm="24703">
        <p:fade/>
      </p:transition>
    </mc:Choice>
    <mc:Fallback>
      <p:transition spd="med" advTm="2470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1000"/>
                                        <p:tgtEl>
                                          <p:spTgt spid="27"/>
                                        </p:tgtEl>
                                      </p:cBhvr>
                                    </p:animEffect>
                                    <p:anim calcmode="lin" valueType="num">
                                      <p:cBhvr>
                                        <p:cTn id="17" dur="1000" fill="hold"/>
                                        <p:tgtEl>
                                          <p:spTgt spid="27"/>
                                        </p:tgtEl>
                                        <p:attrNameLst>
                                          <p:attrName>ppt_x</p:attrName>
                                        </p:attrNameLst>
                                      </p:cBhvr>
                                      <p:tavLst>
                                        <p:tav tm="0">
                                          <p:val>
                                            <p:strVal val="#ppt_x"/>
                                          </p:val>
                                        </p:tav>
                                        <p:tav tm="100000">
                                          <p:val>
                                            <p:strVal val="#ppt_x"/>
                                          </p:val>
                                        </p:tav>
                                      </p:tavLst>
                                    </p:anim>
                                    <p:anim calcmode="lin" valueType="num">
                                      <p:cBhvr>
                                        <p:cTn id="18" dur="1000" fill="hold"/>
                                        <p:tgtEl>
                                          <p:spTgt spid="27"/>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1000"/>
                                        <p:tgtEl>
                                          <p:spTgt spid="28"/>
                                        </p:tgtEl>
                                      </p:cBhvr>
                                    </p:animEffect>
                                    <p:anim calcmode="lin" valueType="num">
                                      <p:cBhvr>
                                        <p:cTn id="22" dur="1000" fill="hold"/>
                                        <p:tgtEl>
                                          <p:spTgt spid="28"/>
                                        </p:tgtEl>
                                        <p:attrNameLst>
                                          <p:attrName>ppt_x</p:attrName>
                                        </p:attrNameLst>
                                      </p:cBhvr>
                                      <p:tavLst>
                                        <p:tav tm="0">
                                          <p:val>
                                            <p:strVal val="#ppt_x"/>
                                          </p:val>
                                        </p:tav>
                                        <p:tav tm="100000">
                                          <p:val>
                                            <p:strVal val="#ppt_x"/>
                                          </p:val>
                                        </p:tav>
                                      </p:tavLst>
                                    </p:anim>
                                    <p:anim calcmode="lin" valueType="num">
                                      <p:cBhvr>
                                        <p:cTn id="23" dur="1000" fill="hold"/>
                                        <p:tgtEl>
                                          <p:spTgt spid="28"/>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1000"/>
                                        <p:tgtEl>
                                          <p:spTgt spid="31"/>
                                        </p:tgtEl>
                                      </p:cBhvr>
                                    </p:animEffect>
                                    <p:anim calcmode="lin" valueType="num">
                                      <p:cBhvr>
                                        <p:cTn id="27" dur="1000" fill="hold"/>
                                        <p:tgtEl>
                                          <p:spTgt spid="31"/>
                                        </p:tgtEl>
                                        <p:attrNameLst>
                                          <p:attrName>ppt_x</p:attrName>
                                        </p:attrNameLst>
                                      </p:cBhvr>
                                      <p:tavLst>
                                        <p:tav tm="0">
                                          <p:val>
                                            <p:strVal val="#ppt_x"/>
                                          </p:val>
                                        </p:tav>
                                        <p:tav tm="100000">
                                          <p:val>
                                            <p:strVal val="#ppt_x"/>
                                          </p:val>
                                        </p:tav>
                                      </p:tavLst>
                                    </p:anim>
                                    <p:anim calcmode="lin" valueType="num">
                                      <p:cBhvr>
                                        <p:cTn id="28" dur="1000" fill="hold"/>
                                        <p:tgtEl>
                                          <p:spTgt spid="31"/>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1000"/>
                                        <p:tgtEl>
                                          <p:spTgt spid="32"/>
                                        </p:tgtEl>
                                      </p:cBhvr>
                                    </p:animEffect>
                                    <p:anim calcmode="lin" valueType="num">
                                      <p:cBhvr>
                                        <p:cTn id="32" dur="1000" fill="hold"/>
                                        <p:tgtEl>
                                          <p:spTgt spid="32"/>
                                        </p:tgtEl>
                                        <p:attrNameLst>
                                          <p:attrName>ppt_x</p:attrName>
                                        </p:attrNameLst>
                                      </p:cBhvr>
                                      <p:tavLst>
                                        <p:tav tm="0">
                                          <p:val>
                                            <p:strVal val="#ppt_x"/>
                                          </p:val>
                                        </p:tav>
                                        <p:tav tm="100000">
                                          <p:val>
                                            <p:strVal val="#ppt_x"/>
                                          </p:val>
                                        </p:tav>
                                      </p:tavLst>
                                    </p:anim>
                                    <p:anim calcmode="lin" valueType="num">
                                      <p:cBhvr>
                                        <p:cTn id="33"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1000"/>
                                        <p:tgtEl>
                                          <p:spTgt spid="12"/>
                                        </p:tgtEl>
                                      </p:cBhvr>
                                    </p:animEffect>
                                    <p:anim calcmode="lin" valueType="num">
                                      <p:cBhvr>
                                        <p:cTn id="39" dur="1000" fill="hold"/>
                                        <p:tgtEl>
                                          <p:spTgt spid="12"/>
                                        </p:tgtEl>
                                        <p:attrNameLst>
                                          <p:attrName>ppt_x</p:attrName>
                                        </p:attrNameLst>
                                      </p:cBhvr>
                                      <p:tavLst>
                                        <p:tav tm="0">
                                          <p:val>
                                            <p:strVal val="#ppt_x"/>
                                          </p:val>
                                        </p:tav>
                                        <p:tav tm="100000">
                                          <p:val>
                                            <p:strVal val="#ppt_x"/>
                                          </p:val>
                                        </p:tav>
                                      </p:tavLst>
                                    </p:anim>
                                    <p:anim calcmode="lin" valueType="num">
                                      <p:cBhvr>
                                        <p:cTn id="40" dur="1000" fill="hold"/>
                                        <p:tgtEl>
                                          <p:spTgt spid="12"/>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1000"/>
                                        <p:tgtEl>
                                          <p:spTgt spid="5"/>
                                        </p:tgtEl>
                                      </p:cBhvr>
                                    </p:animEffect>
                                    <p:anim calcmode="lin" valueType="num">
                                      <p:cBhvr>
                                        <p:cTn id="44" dur="1000" fill="hold"/>
                                        <p:tgtEl>
                                          <p:spTgt spid="5"/>
                                        </p:tgtEl>
                                        <p:attrNameLst>
                                          <p:attrName>ppt_x</p:attrName>
                                        </p:attrNameLst>
                                      </p:cBhvr>
                                      <p:tavLst>
                                        <p:tav tm="0">
                                          <p:val>
                                            <p:strVal val="#ppt_x"/>
                                          </p:val>
                                        </p:tav>
                                        <p:tav tm="100000">
                                          <p:val>
                                            <p:strVal val="#ppt_x"/>
                                          </p:val>
                                        </p:tav>
                                      </p:tavLst>
                                    </p:anim>
                                    <p:anim calcmode="lin" valueType="num">
                                      <p:cBhvr>
                                        <p:cTn id="4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6" fill="hold" display="0">
                  <p:stCondLst>
                    <p:cond delay="indefinite"/>
                  </p:stCondLst>
                  <p:endCondLst>
                    <p:cond evt="onStopAudio" delay="0">
                      <p:tgtEl>
                        <p:sldTgt/>
                      </p:tgtEl>
                    </p:cond>
                  </p:endCondLst>
                </p:cTn>
                <p:tgtEl>
                  <p:spTgt spid="2"/>
                </p:tgtEl>
              </p:cMediaNode>
            </p:audio>
          </p:childTnLst>
        </p:cTn>
      </p:par>
    </p:tnLst>
    <p:bldLst>
      <p:bldP spid="12" grpId="0" animBg="1"/>
      <p:bldP spid="9" grpId="0" animBg="1"/>
      <p:bldP spid="27" grpId="0" animBg="1"/>
      <p:bldP spid="28" grpId="0" animBg="1"/>
      <p:bldP spid="31" grpId="0" animBg="1"/>
      <p:bldP spid="3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BFA6C1E-7B44-4152-8145-82C0037B5002}"/>
              </a:ext>
            </a:extLst>
          </p:cNvPr>
          <p:cNvSpPr txBox="1"/>
          <p:nvPr/>
        </p:nvSpPr>
        <p:spPr>
          <a:xfrm>
            <a:off x="597160" y="235149"/>
            <a:ext cx="3471912" cy="369332"/>
          </a:xfrm>
          <a:prstGeom prst="rect">
            <a:avLst/>
          </a:prstGeom>
          <a:noFill/>
        </p:spPr>
        <p:txBody>
          <a:bodyPr wrap="none" rtlCol="0">
            <a:spAutoFit/>
          </a:bodyPr>
          <a:lstStyle/>
          <a:p>
            <a:r>
              <a:rPr lang="en-SG" b="1" u="sng" dirty="0"/>
              <a:t>Use Case Demo – Google Assistant</a:t>
            </a:r>
          </a:p>
        </p:txBody>
      </p:sp>
      <p:pic>
        <p:nvPicPr>
          <p:cNvPr id="13" name="Picture 12">
            <a:extLst>
              <a:ext uri="{FF2B5EF4-FFF2-40B4-BE49-F238E27FC236}">
                <a16:creationId xmlns:a16="http://schemas.microsoft.com/office/drawing/2014/main" id="{7244612B-8FA4-43CF-991B-0F566268B44A}"/>
              </a:ext>
            </a:extLst>
          </p:cNvPr>
          <p:cNvPicPr/>
          <p:nvPr/>
        </p:nvPicPr>
        <p:blipFill rotWithShape="1">
          <a:blip r:embed="rId5" cstate="print">
            <a:extLst>
              <a:ext uri="{28A0092B-C50C-407E-A947-70E740481C1C}">
                <a14:useLocalDpi xmlns:a14="http://schemas.microsoft.com/office/drawing/2010/main" val="0"/>
              </a:ext>
            </a:extLst>
          </a:blip>
          <a:srcRect b="36229"/>
          <a:stretch/>
        </p:blipFill>
        <p:spPr bwMode="auto">
          <a:xfrm>
            <a:off x="1368734" y="818593"/>
            <a:ext cx="4571264" cy="6318805"/>
          </a:xfrm>
          <a:prstGeom prst="rect">
            <a:avLst/>
          </a:prstGeom>
          <a:noFill/>
          <a:ln>
            <a:noFill/>
          </a:ln>
          <a:effectLst>
            <a:outerShdw blurRad="50800" dist="38100" dir="2700000" algn="tl" rotWithShape="0">
              <a:prstClr val="black">
                <a:alpha val="40000"/>
              </a:prstClr>
            </a:outerShdw>
          </a:effectLst>
        </p:spPr>
      </p:pic>
      <p:sp>
        <p:nvSpPr>
          <p:cNvPr id="17" name="Rectangle 16">
            <a:extLst>
              <a:ext uri="{FF2B5EF4-FFF2-40B4-BE49-F238E27FC236}">
                <a16:creationId xmlns:a16="http://schemas.microsoft.com/office/drawing/2014/main" id="{B799E66A-5040-4FA7-9762-037B8BBEE86E}"/>
              </a:ext>
            </a:extLst>
          </p:cNvPr>
          <p:cNvSpPr>
            <a:spLocks noChangeArrowheads="1"/>
          </p:cNvSpPr>
          <p:nvPr/>
        </p:nvSpPr>
        <p:spPr bwMode="auto">
          <a:xfrm>
            <a:off x="730510" y="20946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1BFF41A3-6026-4A51-96BC-572635C1033C}"/>
              </a:ext>
            </a:extLst>
          </p:cNvPr>
          <p:cNvSpPr/>
          <p:nvPr/>
        </p:nvSpPr>
        <p:spPr>
          <a:xfrm>
            <a:off x="6384660" y="1817046"/>
            <a:ext cx="3504228" cy="136891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altLang="ja-JP" b="0" i="0" u="none" strike="noStrike" cap="none" normalizeH="0" baseline="0" dirty="0" err="1">
                <a:ln>
                  <a:noFill/>
                </a:ln>
                <a:solidFill>
                  <a:schemeClr val="bg1"/>
                </a:solidFill>
                <a:effectLst/>
                <a:latin typeface="Arial" panose="020B0604020202020204" pitchFamily="34" charset="0"/>
                <a:ea typeface="DengXian" panose="02010600030101010101" pitchFamily="2" charset="-122"/>
                <a:cs typeface="Arial" panose="020B0604020202020204" pitchFamily="34" charset="0"/>
              </a:rPr>
              <a:t>SmartLibrarian</a:t>
            </a:r>
            <a:r>
              <a:rPr kumimoji="0" lang="en-US" altLang="ja-JP" b="0" i="0" u="none" strike="noStrike" cap="none" normalizeH="0" baseline="0" dirty="0">
                <a:ln>
                  <a:noFill/>
                </a:ln>
                <a:solidFill>
                  <a:schemeClr val="bg1"/>
                </a:solidFill>
                <a:effectLst/>
                <a:latin typeface="Arial" panose="020B0604020202020204" pitchFamily="34" charset="0"/>
                <a:ea typeface="DengXian" panose="02010600030101010101" pitchFamily="2" charset="-122"/>
                <a:cs typeface="Arial" panose="020B0604020202020204" pitchFamily="34" charset="0"/>
              </a:rPr>
              <a:t> starts off with a simple introduction and asks user for a book title to search for</a:t>
            </a:r>
            <a:endParaRPr kumimoji="0" lang="en-US" altLang="ja-JP" b="0" i="0" u="none" strike="noStrike" cap="none" normalizeH="0" baseline="0" dirty="0">
              <a:ln>
                <a:noFill/>
              </a:ln>
              <a:solidFill>
                <a:schemeClr val="bg1"/>
              </a:solidFill>
              <a:effectLst/>
              <a:latin typeface="Arial" panose="020B0604020202020204" pitchFamily="34" charset="0"/>
            </a:endParaRPr>
          </a:p>
        </p:txBody>
      </p:sp>
      <p:pic>
        <p:nvPicPr>
          <p:cNvPr id="21" name="Picture 2" descr="Google Assistant - Wikipedia">
            <a:extLst>
              <a:ext uri="{FF2B5EF4-FFF2-40B4-BE49-F238E27FC236}">
                <a16:creationId xmlns:a16="http://schemas.microsoft.com/office/drawing/2014/main" id="{951E88AA-693C-496B-A70B-476C71BCF5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79963" y="40183"/>
            <a:ext cx="1291532" cy="12927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66D6830-F13F-4B94-9594-6D62B13BAEB2}"/>
              </a:ext>
            </a:extLst>
          </p:cNvPr>
          <p:cNvSpPr/>
          <p:nvPr/>
        </p:nvSpPr>
        <p:spPr>
          <a:xfrm>
            <a:off x="1445456" y="2061069"/>
            <a:ext cx="4400699" cy="11248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EF6EE849-67C4-44EC-8C7C-7CD33F79084D}"/>
              </a:ext>
            </a:extLst>
          </p:cNvPr>
          <p:cNvSpPr/>
          <p:nvPr/>
        </p:nvSpPr>
        <p:spPr>
          <a:xfrm>
            <a:off x="1445455" y="3337931"/>
            <a:ext cx="4400699" cy="894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CF8F6B4F-2A0F-4482-9D6C-1660CBBB00DD}"/>
              </a:ext>
            </a:extLst>
          </p:cNvPr>
          <p:cNvSpPr/>
          <p:nvPr/>
        </p:nvSpPr>
        <p:spPr>
          <a:xfrm>
            <a:off x="1445454" y="4266079"/>
            <a:ext cx="4400699" cy="11830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Audio 8">
            <a:hlinkClick r:id="" action="ppaction://media"/>
            <a:extLst>
              <a:ext uri="{FF2B5EF4-FFF2-40B4-BE49-F238E27FC236}">
                <a16:creationId xmlns:a16="http://schemas.microsoft.com/office/drawing/2014/main" id="{B31D3A40-A227-4605-AEE2-3DFECA7D356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69700" y="6235700"/>
            <a:ext cx="406400" cy="406400"/>
          </a:xfrm>
          <a:prstGeom prst="rect">
            <a:avLst/>
          </a:prstGeom>
        </p:spPr>
      </p:pic>
    </p:spTree>
    <p:custDataLst>
      <p:tags r:id="rId1"/>
    </p:custDataLst>
    <p:extLst>
      <p:ext uri="{BB962C8B-B14F-4D97-AF65-F5344CB8AC3E}">
        <p14:creationId xmlns:p14="http://schemas.microsoft.com/office/powerpoint/2010/main" val="1863714331"/>
      </p:ext>
    </p:extLst>
  </p:cSld>
  <p:clrMapOvr>
    <a:masterClrMapping/>
  </p:clrMapOvr>
  <mc:AlternateContent xmlns:mc="http://schemas.openxmlformats.org/markup-compatibility/2006" xmlns:p14="http://schemas.microsoft.com/office/powerpoint/2010/main">
    <mc:Choice Requires="p14">
      <p:transition spd="med" p14:dur="700" advTm="44797">
        <p:fade/>
      </p:transition>
    </mc:Choice>
    <mc:Fallback xmlns="">
      <p:transition spd="med" advTm="4479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0" nodeType="clickEffect">
                                  <p:stCondLst>
                                    <p:cond delay="0"/>
                                  </p:stCondLst>
                                  <p:childTnLst>
                                    <p:animEffect transition="out" filter="fad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26"/>
                                        </p:tgtEl>
                                      </p:cBhvr>
                                    </p:animEffect>
                                    <p:set>
                                      <p:cBhvr>
                                        <p:cTn id="23" dur="1" fill="hold">
                                          <p:stCondLst>
                                            <p:cond delay="499"/>
                                          </p:stCondLst>
                                        </p:cTn>
                                        <p:tgtEl>
                                          <p:spTgt spid="2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27"/>
                                        </p:tgtEl>
                                      </p:cBhvr>
                                    </p:animEffect>
                                    <p:set>
                                      <p:cBhvr>
                                        <p:cTn id="28"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9"/>
                </p:tgtEl>
              </p:cMediaNode>
            </p:audio>
          </p:childTnLst>
        </p:cTn>
      </p:par>
    </p:tnLst>
    <p:bldLst>
      <p:bldP spid="2" grpId="0" animBg="1"/>
      <p:bldP spid="3" grpId="0" animBg="1"/>
      <p:bldP spid="26" grpId="0" animBg="1"/>
      <p:bldP spid="2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BFA6C1E-7B44-4152-8145-82C0037B5002}"/>
              </a:ext>
            </a:extLst>
          </p:cNvPr>
          <p:cNvSpPr txBox="1"/>
          <p:nvPr/>
        </p:nvSpPr>
        <p:spPr>
          <a:xfrm>
            <a:off x="597160" y="235149"/>
            <a:ext cx="3471912" cy="369332"/>
          </a:xfrm>
          <a:prstGeom prst="rect">
            <a:avLst/>
          </a:prstGeom>
          <a:noFill/>
        </p:spPr>
        <p:txBody>
          <a:bodyPr wrap="none" rtlCol="0">
            <a:spAutoFit/>
          </a:bodyPr>
          <a:lstStyle/>
          <a:p>
            <a:r>
              <a:rPr lang="en-SG" b="1" u="sng" dirty="0"/>
              <a:t>Use Case Demo – Google Assistant</a:t>
            </a:r>
          </a:p>
        </p:txBody>
      </p:sp>
      <p:pic>
        <p:nvPicPr>
          <p:cNvPr id="14" name="Picture 13">
            <a:extLst>
              <a:ext uri="{FF2B5EF4-FFF2-40B4-BE49-F238E27FC236}">
                <a16:creationId xmlns:a16="http://schemas.microsoft.com/office/drawing/2014/main" id="{FBB36E86-08F0-4506-AF97-593DB7285282}"/>
              </a:ext>
            </a:extLst>
          </p:cNvPr>
          <p:cNvPicPr/>
          <p:nvPr/>
        </p:nvPicPr>
        <p:blipFill rotWithShape="1">
          <a:blip r:embed="rId5" cstate="print">
            <a:extLst>
              <a:ext uri="{28A0092B-C50C-407E-A947-70E740481C1C}">
                <a14:useLocalDpi xmlns:a14="http://schemas.microsoft.com/office/drawing/2010/main" val="0"/>
              </a:ext>
            </a:extLst>
          </a:blip>
          <a:srcRect t="1" b="36999"/>
          <a:stretch/>
        </p:blipFill>
        <p:spPr bwMode="auto">
          <a:xfrm>
            <a:off x="1364004" y="818593"/>
            <a:ext cx="4571264" cy="6242608"/>
          </a:xfrm>
          <a:prstGeom prst="rect">
            <a:avLst/>
          </a:prstGeom>
          <a:noFill/>
          <a:ln>
            <a:noFill/>
          </a:ln>
          <a:effectLst>
            <a:outerShdw blurRad="50800" dist="38100" dir="2700000" algn="tl" rotWithShape="0">
              <a:prstClr val="black">
                <a:alpha val="40000"/>
              </a:prstClr>
            </a:outerShdw>
          </a:effectLst>
        </p:spPr>
      </p:pic>
      <p:sp>
        <p:nvSpPr>
          <p:cNvPr id="17" name="Rectangle 16">
            <a:extLst>
              <a:ext uri="{FF2B5EF4-FFF2-40B4-BE49-F238E27FC236}">
                <a16:creationId xmlns:a16="http://schemas.microsoft.com/office/drawing/2014/main" id="{B799E66A-5040-4FA7-9762-037B8BBEE86E}"/>
              </a:ext>
            </a:extLst>
          </p:cNvPr>
          <p:cNvSpPr>
            <a:spLocks noChangeArrowheads="1"/>
          </p:cNvSpPr>
          <p:nvPr/>
        </p:nvSpPr>
        <p:spPr bwMode="auto">
          <a:xfrm>
            <a:off x="730510" y="20946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Rectangle 17">
            <a:extLst>
              <a:ext uri="{FF2B5EF4-FFF2-40B4-BE49-F238E27FC236}">
                <a16:creationId xmlns:a16="http://schemas.microsoft.com/office/drawing/2014/main" id="{A58F54FA-EA9D-482F-A75C-B041135FABB1}"/>
              </a:ext>
            </a:extLst>
          </p:cNvPr>
          <p:cNvSpPr/>
          <p:nvPr/>
        </p:nvSpPr>
        <p:spPr>
          <a:xfrm>
            <a:off x="6346864" y="2150460"/>
            <a:ext cx="3622636" cy="112613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ja-JP" b="0" i="0" u="none" strike="noStrike" cap="none" normalizeH="0" baseline="0" dirty="0">
                <a:ln>
                  <a:noFill/>
                </a:ln>
                <a:solidFill>
                  <a:schemeClr val="bg1"/>
                </a:solidFill>
                <a:effectLst/>
                <a:latin typeface="Arial" panose="020B0604020202020204" pitchFamily="34" charset="0"/>
                <a:ea typeface="DengXian" panose="02010600030101010101" pitchFamily="2" charset="-122"/>
                <a:cs typeface="Arial" panose="020B0604020202020204" pitchFamily="34" charset="0"/>
              </a:rPr>
              <a:t>RPA for data acquisition is triggered when 3 books have been requested by the user</a:t>
            </a:r>
            <a:endParaRPr kumimoji="0" lang="en-US" altLang="ja-JP" sz="4400" b="0" i="0" u="none" strike="noStrike" cap="none" normalizeH="0" baseline="0" dirty="0">
              <a:ln>
                <a:noFill/>
              </a:ln>
              <a:solidFill>
                <a:schemeClr val="bg1"/>
              </a:solidFill>
              <a:effectLst/>
              <a:latin typeface="Arial" panose="020B0604020202020204" pitchFamily="34" charset="0"/>
            </a:endParaRPr>
          </a:p>
        </p:txBody>
      </p:sp>
      <p:pic>
        <p:nvPicPr>
          <p:cNvPr id="21" name="Picture 2" descr="Google Assistant - Wikipedia">
            <a:extLst>
              <a:ext uri="{FF2B5EF4-FFF2-40B4-BE49-F238E27FC236}">
                <a16:creationId xmlns:a16="http://schemas.microsoft.com/office/drawing/2014/main" id="{951E88AA-693C-496B-A70B-476C71BCF5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79963" y="40183"/>
            <a:ext cx="1291532" cy="129277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A8AF2854-9747-4302-B941-43C6C14F20FD}"/>
              </a:ext>
            </a:extLst>
          </p:cNvPr>
          <p:cNvPicPr/>
          <p:nvPr/>
        </p:nvPicPr>
        <p:blipFill rotWithShape="1">
          <a:blip r:embed="rId5" cstate="print">
            <a:extLst>
              <a:ext uri="{28A0092B-C50C-407E-A947-70E740481C1C}">
                <a14:useLocalDpi xmlns:a14="http://schemas.microsoft.com/office/drawing/2010/main" val="0"/>
              </a:ext>
            </a:extLst>
          </a:blip>
          <a:srcRect t="37986" b="20197"/>
          <a:stretch/>
        </p:blipFill>
        <p:spPr bwMode="auto">
          <a:xfrm>
            <a:off x="1360688" y="1806981"/>
            <a:ext cx="4571264" cy="4143526"/>
          </a:xfrm>
          <a:prstGeom prst="rect">
            <a:avLst/>
          </a:prstGeom>
          <a:noFill/>
          <a:ln>
            <a:noFill/>
          </a:ln>
          <a:effectLst/>
        </p:spPr>
      </p:pic>
      <p:sp>
        <p:nvSpPr>
          <p:cNvPr id="27" name="Rectangle 26">
            <a:extLst>
              <a:ext uri="{FF2B5EF4-FFF2-40B4-BE49-F238E27FC236}">
                <a16:creationId xmlns:a16="http://schemas.microsoft.com/office/drawing/2014/main" id="{4B520A73-92AD-472C-BE48-77CE0F11B657}"/>
              </a:ext>
            </a:extLst>
          </p:cNvPr>
          <p:cNvSpPr/>
          <p:nvPr/>
        </p:nvSpPr>
        <p:spPr>
          <a:xfrm>
            <a:off x="1445970" y="5857886"/>
            <a:ext cx="4400699" cy="109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9F5A5A86-3A60-424C-88B3-A371ABD8CD54}"/>
              </a:ext>
            </a:extLst>
          </p:cNvPr>
          <p:cNvSpPr/>
          <p:nvPr/>
        </p:nvSpPr>
        <p:spPr>
          <a:xfrm>
            <a:off x="1445969" y="4203706"/>
            <a:ext cx="4400699" cy="15412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18F46DBA-5BFF-40B7-80C7-8FD14C5ECA06}"/>
              </a:ext>
            </a:extLst>
          </p:cNvPr>
          <p:cNvSpPr/>
          <p:nvPr/>
        </p:nvSpPr>
        <p:spPr>
          <a:xfrm>
            <a:off x="1488611" y="3251955"/>
            <a:ext cx="4400699" cy="8388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EDBB7A7A-5635-476A-BD84-D99FDD511E5C}"/>
              </a:ext>
            </a:extLst>
          </p:cNvPr>
          <p:cNvSpPr/>
          <p:nvPr/>
        </p:nvSpPr>
        <p:spPr>
          <a:xfrm>
            <a:off x="1445968" y="1905954"/>
            <a:ext cx="4400699" cy="13071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Audio 9">
            <a:hlinkClick r:id="" action="ppaction://media"/>
            <a:extLst>
              <a:ext uri="{FF2B5EF4-FFF2-40B4-BE49-F238E27FC236}">
                <a16:creationId xmlns:a16="http://schemas.microsoft.com/office/drawing/2014/main" id="{CB1D75FA-3D46-46B9-A245-4A76305CE7C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69700" y="6235700"/>
            <a:ext cx="406400" cy="406400"/>
          </a:xfrm>
          <a:prstGeom prst="rect">
            <a:avLst/>
          </a:prstGeom>
        </p:spPr>
      </p:pic>
    </p:spTree>
    <p:custDataLst>
      <p:tags r:id="rId1"/>
    </p:custDataLst>
    <p:extLst>
      <p:ext uri="{BB962C8B-B14F-4D97-AF65-F5344CB8AC3E}">
        <p14:creationId xmlns:p14="http://schemas.microsoft.com/office/powerpoint/2010/main" val="1366728643"/>
      </p:ext>
    </p:extLst>
  </p:cSld>
  <p:clrMapOvr>
    <a:masterClrMapping/>
  </p:clrMapOvr>
  <mc:AlternateContent xmlns:mc="http://schemas.openxmlformats.org/markup-compatibility/2006" xmlns:p14="http://schemas.microsoft.com/office/powerpoint/2010/main">
    <mc:Choice Requires="p14">
      <p:transition p14:dur="0" advTm="53220"/>
    </mc:Choice>
    <mc:Fallback xmlns="">
      <p:transition advTm="532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anim calcmode="lin" valueType="num">
                                      <p:cBhvr>
                                        <p:cTn id="12" dur="1000" fill="hold"/>
                                        <p:tgtEl>
                                          <p:spTgt spid="18"/>
                                        </p:tgtEl>
                                        <p:attrNameLst>
                                          <p:attrName>ppt_x</p:attrName>
                                        </p:attrNameLst>
                                      </p:cBhvr>
                                      <p:tavLst>
                                        <p:tav tm="0">
                                          <p:val>
                                            <p:strVal val="#ppt_x"/>
                                          </p:val>
                                        </p:tav>
                                        <p:tav tm="100000">
                                          <p:val>
                                            <p:strVal val="#ppt_x"/>
                                          </p:val>
                                        </p:tav>
                                      </p:tavLst>
                                    </p:anim>
                                    <p:anim calcmode="lin" valueType="num">
                                      <p:cBhvr>
                                        <p:cTn id="1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0" nodeType="clickEffect">
                                  <p:stCondLst>
                                    <p:cond delay="0"/>
                                  </p:stCondLst>
                                  <p:childTnLst>
                                    <p:animEffect transition="out" filter="fade">
                                      <p:cBhvr>
                                        <p:cTn id="17" dur="500"/>
                                        <p:tgtEl>
                                          <p:spTgt spid="30"/>
                                        </p:tgtEl>
                                      </p:cBhvr>
                                    </p:animEffect>
                                    <p:set>
                                      <p:cBhvr>
                                        <p:cTn id="18" dur="1" fill="hold">
                                          <p:stCondLst>
                                            <p:cond delay="499"/>
                                          </p:stCondLst>
                                        </p:cTn>
                                        <p:tgtEl>
                                          <p:spTgt spid="3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29"/>
                                        </p:tgtEl>
                                      </p:cBhvr>
                                    </p:animEffect>
                                    <p:set>
                                      <p:cBhvr>
                                        <p:cTn id="23" dur="1" fill="hold">
                                          <p:stCondLst>
                                            <p:cond delay="499"/>
                                          </p:stCondLst>
                                        </p:cTn>
                                        <p:tgtEl>
                                          <p:spTgt spid="29"/>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28"/>
                                        </p:tgtEl>
                                      </p:cBhvr>
                                    </p:animEffect>
                                    <p:set>
                                      <p:cBhvr>
                                        <p:cTn id="28"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10"/>
                </p:tgtEl>
              </p:cMediaNode>
            </p:audio>
          </p:childTnLst>
        </p:cTn>
      </p:par>
    </p:tnLst>
    <p:bldLst>
      <p:bldP spid="18" grpId="0" animBg="1"/>
      <p:bldP spid="28" grpId="0" animBg="1"/>
      <p:bldP spid="29" grpId="0" animBg="1"/>
      <p:bldP spid="3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82B5389-052D-4DC0-A82F-64AD1C338624}"/>
              </a:ext>
            </a:extLst>
          </p:cNvPr>
          <p:cNvPicPr/>
          <p:nvPr/>
        </p:nvPicPr>
        <p:blipFill rotWithShape="1">
          <a:blip r:embed="rId5" cstate="print">
            <a:extLst>
              <a:ext uri="{28A0092B-C50C-407E-A947-70E740481C1C}">
                <a14:useLocalDpi xmlns:a14="http://schemas.microsoft.com/office/drawing/2010/main" val="0"/>
              </a:ext>
            </a:extLst>
          </a:blip>
          <a:srcRect b="37236"/>
          <a:stretch/>
        </p:blipFill>
        <p:spPr bwMode="auto">
          <a:xfrm>
            <a:off x="1357372" y="818592"/>
            <a:ext cx="4571264" cy="6217204"/>
          </a:xfrm>
          <a:prstGeom prst="rect">
            <a:avLst/>
          </a:prstGeom>
          <a:noFill/>
          <a:ln>
            <a:noFill/>
          </a:ln>
          <a:effectLst>
            <a:outerShdw blurRad="50800" dist="38100" dir="2700000" algn="tl" rotWithShape="0">
              <a:prstClr val="black">
                <a:alpha val="40000"/>
              </a:prstClr>
            </a:outerShdw>
          </a:effectLst>
        </p:spPr>
      </p:pic>
      <p:sp>
        <p:nvSpPr>
          <p:cNvPr id="12" name="TextBox 11">
            <a:extLst>
              <a:ext uri="{FF2B5EF4-FFF2-40B4-BE49-F238E27FC236}">
                <a16:creationId xmlns:a16="http://schemas.microsoft.com/office/drawing/2014/main" id="{5BFA6C1E-7B44-4152-8145-82C0037B5002}"/>
              </a:ext>
            </a:extLst>
          </p:cNvPr>
          <p:cNvSpPr txBox="1"/>
          <p:nvPr/>
        </p:nvSpPr>
        <p:spPr>
          <a:xfrm>
            <a:off x="597160" y="235149"/>
            <a:ext cx="3471912" cy="369332"/>
          </a:xfrm>
          <a:prstGeom prst="rect">
            <a:avLst/>
          </a:prstGeom>
          <a:noFill/>
        </p:spPr>
        <p:txBody>
          <a:bodyPr wrap="none" rtlCol="0">
            <a:spAutoFit/>
          </a:bodyPr>
          <a:lstStyle/>
          <a:p>
            <a:r>
              <a:rPr lang="en-SG" b="1" u="sng" dirty="0"/>
              <a:t>Use Case Demo – Google Assistant</a:t>
            </a:r>
          </a:p>
        </p:txBody>
      </p:sp>
      <p:sp>
        <p:nvSpPr>
          <p:cNvPr id="17" name="Rectangle 16">
            <a:extLst>
              <a:ext uri="{FF2B5EF4-FFF2-40B4-BE49-F238E27FC236}">
                <a16:creationId xmlns:a16="http://schemas.microsoft.com/office/drawing/2014/main" id="{B799E66A-5040-4FA7-9762-037B8BBEE86E}"/>
              </a:ext>
            </a:extLst>
          </p:cNvPr>
          <p:cNvSpPr>
            <a:spLocks noChangeArrowheads="1"/>
          </p:cNvSpPr>
          <p:nvPr/>
        </p:nvSpPr>
        <p:spPr bwMode="auto">
          <a:xfrm>
            <a:off x="730510" y="20946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1" name="Picture 2" descr="Google Assistant - Wikipedia">
            <a:extLst>
              <a:ext uri="{FF2B5EF4-FFF2-40B4-BE49-F238E27FC236}">
                <a16:creationId xmlns:a16="http://schemas.microsoft.com/office/drawing/2014/main" id="{951E88AA-693C-496B-A70B-476C71BCF5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79963" y="40183"/>
            <a:ext cx="1291532" cy="129277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3AEA260-F52A-44BB-BB75-30EDFB97F622}"/>
              </a:ext>
            </a:extLst>
          </p:cNvPr>
          <p:cNvSpPr/>
          <p:nvPr/>
        </p:nvSpPr>
        <p:spPr>
          <a:xfrm>
            <a:off x="6447830" y="2310990"/>
            <a:ext cx="3254970" cy="105974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ja-JP" b="0" i="0" u="none" strike="noStrike" cap="none" normalizeH="0" baseline="0" dirty="0">
                <a:ln>
                  <a:noFill/>
                </a:ln>
                <a:solidFill>
                  <a:schemeClr val="bg1"/>
                </a:solidFill>
                <a:effectLst/>
                <a:latin typeface="Arial" panose="020B0604020202020204" pitchFamily="34" charset="0"/>
                <a:ea typeface="DengXian" panose="02010600030101010101" pitchFamily="2" charset="-122"/>
                <a:cs typeface="Arial" panose="020B0604020202020204" pitchFamily="34" charset="0"/>
              </a:rPr>
              <a:t>When user decides not to add on anymore book titles</a:t>
            </a:r>
            <a:endParaRPr kumimoji="0" lang="en-US" altLang="ja-JP" sz="4400" b="0" i="0" u="none" strike="noStrike" cap="none" normalizeH="0" baseline="0" dirty="0">
              <a:ln>
                <a:noFill/>
              </a:ln>
              <a:solidFill>
                <a:schemeClr val="bg1"/>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11B0AA6E-529B-4D1B-A975-1EC4480CCA12}"/>
              </a:ext>
            </a:extLst>
          </p:cNvPr>
          <p:cNvPicPr/>
          <p:nvPr/>
        </p:nvPicPr>
        <p:blipFill rotWithShape="1">
          <a:blip r:embed="rId5" cstate="print">
            <a:extLst>
              <a:ext uri="{28A0092B-C50C-407E-A947-70E740481C1C}">
                <a14:useLocalDpi xmlns:a14="http://schemas.microsoft.com/office/drawing/2010/main" val="0"/>
              </a:ext>
            </a:extLst>
          </a:blip>
          <a:srcRect t="38199" b="19671"/>
          <a:stretch/>
        </p:blipFill>
        <p:spPr bwMode="auto">
          <a:xfrm>
            <a:off x="1357372" y="1840737"/>
            <a:ext cx="4571264" cy="4173271"/>
          </a:xfrm>
          <a:prstGeom prst="rect">
            <a:avLst/>
          </a:prstGeom>
          <a:noFill/>
          <a:ln>
            <a:noFill/>
          </a:ln>
          <a:effectLst/>
        </p:spPr>
      </p:pic>
      <p:sp>
        <p:nvSpPr>
          <p:cNvPr id="27" name="Rectangle 26">
            <a:extLst>
              <a:ext uri="{FF2B5EF4-FFF2-40B4-BE49-F238E27FC236}">
                <a16:creationId xmlns:a16="http://schemas.microsoft.com/office/drawing/2014/main" id="{4B520A73-92AD-472C-BE48-77CE0F11B657}"/>
              </a:ext>
            </a:extLst>
          </p:cNvPr>
          <p:cNvSpPr/>
          <p:nvPr/>
        </p:nvSpPr>
        <p:spPr>
          <a:xfrm>
            <a:off x="1395472" y="6171527"/>
            <a:ext cx="4400699" cy="8642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84732358-B898-4BB2-98C0-1FCFB818BBE1}"/>
              </a:ext>
            </a:extLst>
          </p:cNvPr>
          <p:cNvSpPr/>
          <p:nvPr/>
        </p:nvSpPr>
        <p:spPr>
          <a:xfrm>
            <a:off x="1456191" y="1840737"/>
            <a:ext cx="4400699" cy="1529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66A085EC-5B5A-4DA4-B623-BFD7B36E8DAE}"/>
              </a:ext>
            </a:extLst>
          </p:cNvPr>
          <p:cNvSpPr/>
          <p:nvPr/>
        </p:nvSpPr>
        <p:spPr>
          <a:xfrm>
            <a:off x="1456191" y="3487265"/>
            <a:ext cx="4400699" cy="741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5AE4188D-99E1-45A5-AC85-FCA99F784F15}"/>
              </a:ext>
            </a:extLst>
          </p:cNvPr>
          <p:cNvSpPr/>
          <p:nvPr/>
        </p:nvSpPr>
        <p:spPr>
          <a:xfrm>
            <a:off x="1456191" y="4345629"/>
            <a:ext cx="4400699" cy="15217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Audio 2">
            <a:hlinkClick r:id="" action="ppaction://media"/>
            <a:extLst>
              <a:ext uri="{FF2B5EF4-FFF2-40B4-BE49-F238E27FC236}">
                <a16:creationId xmlns:a16="http://schemas.microsoft.com/office/drawing/2014/main" id="{92002EC3-5E1F-4140-8AFA-F3BB79B2D31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69700" y="6235700"/>
            <a:ext cx="406400" cy="406400"/>
          </a:xfrm>
          <a:prstGeom prst="rect">
            <a:avLst/>
          </a:prstGeom>
        </p:spPr>
      </p:pic>
    </p:spTree>
    <p:custDataLst>
      <p:tags r:id="rId1"/>
    </p:custDataLst>
    <p:extLst>
      <p:ext uri="{BB962C8B-B14F-4D97-AF65-F5344CB8AC3E}">
        <p14:creationId xmlns:p14="http://schemas.microsoft.com/office/powerpoint/2010/main" val="1479183958"/>
      </p:ext>
    </p:extLst>
  </p:cSld>
  <p:clrMapOvr>
    <a:masterClrMapping/>
  </p:clrMapOvr>
  <mc:AlternateContent xmlns:mc="http://schemas.openxmlformats.org/markup-compatibility/2006" xmlns:p14="http://schemas.microsoft.com/office/powerpoint/2010/main">
    <mc:Choice Requires="p14">
      <p:transition p14:dur="0" advTm="31904"/>
    </mc:Choice>
    <mc:Fallback xmlns="">
      <p:transition advTm="31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0" nodeType="clickEffect">
                                  <p:stCondLst>
                                    <p:cond delay="0"/>
                                  </p:stCondLst>
                                  <p:childTnLst>
                                    <p:animEffect transition="out" filter="fade">
                                      <p:cBhvr>
                                        <p:cTn id="17" dur="500"/>
                                        <p:tgtEl>
                                          <p:spTgt spid="13"/>
                                        </p:tgtEl>
                                      </p:cBhvr>
                                    </p:animEffect>
                                    <p:set>
                                      <p:cBhvr>
                                        <p:cTn id="18" dur="1" fill="hold">
                                          <p:stCondLst>
                                            <p:cond delay="499"/>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15"/>
                                        </p:tgtEl>
                                      </p:cBhvr>
                                    </p:animEffect>
                                    <p:set>
                                      <p:cBhvr>
                                        <p:cTn id="23" dur="1" fill="hold">
                                          <p:stCondLst>
                                            <p:cond delay="499"/>
                                          </p:stCondLst>
                                        </p:cTn>
                                        <p:tgtEl>
                                          <p:spTgt spid="15"/>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3"/>
                </p:tgtEl>
              </p:cMediaNode>
            </p:audio>
          </p:childTnLst>
        </p:cTn>
      </p:par>
    </p:tnLst>
    <p:bldLst>
      <p:bldP spid="9" grpId="0" animBg="1"/>
      <p:bldP spid="13" grpId="0" animBg="1"/>
      <p:bldP spid="15"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1DE8A17-F0C0-4B64-94DF-E0F1218262A1}"/>
              </a:ext>
            </a:extLst>
          </p:cNvPr>
          <p:cNvPicPr/>
          <p:nvPr/>
        </p:nvPicPr>
        <p:blipFill rotWithShape="1">
          <a:blip r:embed="rId5" cstate="print">
            <a:extLst>
              <a:ext uri="{28A0092B-C50C-407E-A947-70E740481C1C}">
                <a14:useLocalDpi xmlns:a14="http://schemas.microsoft.com/office/drawing/2010/main" val="0"/>
              </a:ext>
            </a:extLst>
          </a:blip>
          <a:srcRect b="37236"/>
          <a:stretch/>
        </p:blipFill>
        <p:spPr bwMode="auto">
          <a:xfrm>
            <a:off x="1357372" y="818592"/>
            <a:ext cx="4571264" cy="6217203"/>
          </a:xfrm>
          <a:prstGeom prst="rect">
            <a:avLst/>
          </a:prstGeom>
          <a:noFill/>
          <a:ln>
            <a:noFill/>
          </a:ln>
          <a:effectLst>
            <a:outerShdw blurRad="50800" dist="38100" dir="2700000" algn="tl" rotWithShape="0">
              <a:prstClr val="black">
                <a:alpha val="40000"/>
              </a:prstClr>
            </a:outerShdw>
          </a:effectLst>
        </p:spPr>
      </p:pic>
      <p:sp>
        <p:nvSpPr>
          <p:cNvPr id="12" name="TextBox 11">
            <a:extLst>
              <a:ext uri="{FF2B5EF4-FFF2-40B4-BE49-F238E27FC236}">
                <a16:creationId xmlns:a16="http://schemas.microsoft.com/office/drawing/2014/main" id="{5BFA6C1E-7B44-4152-8145-82C0037B5002}"/>
              </a:ext>
            </a:extLst>
          </p:cNvPr>
          <p:cNvSpPr txBox="1"/>
          <p:nvPr/>
        </p:nvSpPr>
        <p:spPr>
          <a:xfrm>
            <a:off x="597160" y="235149"/>
            <a:ext cx="3471912" cy="369332"/>
          </a:xfrm>
          <a:prstGeom prst="rect">
            <a:avLst/>
          </a:prstGeom>
          <a:noFill/>
        </p:spPr>
        <p:txBody>
          <a:bodyPr wrap="none" rtlCol="0">
            <a:spAutoFit/>
          </a:bodyPr>
          <a:lstStyle/>
          <a:p>
            <a:r>
              <a:rPr lang="en-SG" b="1" u="sng" dirty="0"/>
              <a:t>Use Case Demo – Google Assistant</a:t>
            </a:r>
          </a:p>
        </p:txBody>
      </p:sp>
      <p:sp>
        <p:nvSpPr>
          <p:cNvPr id="17" name="Rectangle 16">
            <a:extLst>
              <a:ext uri="{FF2B5EF4-FFF2-40B4-BE49-F238E27FC236}">
                <a16:creationId xmlns:a16="http://schemas.microsoft.com/office/drawing/2014/main" id="{B799E66A-5040-4FA7-9762-037B8BBEE86E}"/>
              </a:ext>
            </a:extLst>
          </p:cNvPr>
          <p:cNvSpPr>
            <a:spLocks noChangeArrowheads="1"/>
          </p:cNvSpPr>
          <p:nvPr/>
        </p:nvSpPr>
        <p:spPr bwMode="auto">
          <a:xfrm>
            <a:off x="730510" y="20946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1" name="Picture 2" descr="Google Assistant - Wikipedia">
            <a:extLst>
              <a:ext uri="{FF2B5EF4-FFF2-40B4-BE49-F238E27FC236}">
                <a16:creationId xmlns:a16="http://schemas.microsoft.com/office/drawing/2014/main" id="{951E88AA-693C-496B-A70B-476C71BCF5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79963" y="40183"/>
            <a:ext cx="1291532" cy="129277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DEAB3D92-D457-4ACE-A7B2-F228DB318D15}"/>
              </a:ext>
            </a:extLst>
          </p:cNvPr>
          <p:cNvSpPr/>
          <p:nvPr/>
        </p:nvSpPr>
        <p:spPr>
          <a:xfrm>
            <a:off x="6555498" y="2085418"/>
            <a:ext cx="3092291" cy="158623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ja-JP" b="0" i="0" u="none" strike="noStrike" cap="none" normalizeH="0" baseline="0" dirty="0" err="1">
                <a:ln>
                  <a:noFill/>
                </a:ln>
                <a:solidFill>
                  <a:schemeClr val="bg1"/>
                </a:solidFill>
                <a:effectLst/>
                <a:latin typeface="Arial" panose="020B0604020202020204" pitchFamily="34" charset="0"/>
                <a:ea typeface="DengXian" panose="02010600030101010101" pitchFamily="2" charset="-122"/>
                <a:cs typeface="Arial" panose="020B0604020202020204" pitchFamily="34" charset="0"/>
              </a:rPr>
              <a:t>SmartLibrarian</a:t>
            </a:r>
            <a:r>
              <a:rPr kumimoji="0" lang="en-US" altLang="ja-JP" b="0" i="0" u="none" strike="noStrike" cap="none" normalizeH="0" baseline="0" dirty="0">
                <a:ln>
                  <a:noFill/>
                </a:ln>
                <a:solidFill>
                  <a:schemeClr val="bg1"/>
                </a:solidFill>
                <a:effectLst/>
                <a:latin typeface="Arial" panose="020B0604020202020204" pitchFamily="34" charset="0"/>
                <a:ea typeface="DengXian" panose="02010600030101010101" pitchFamily="2" charset="-122"/>
                <a:cs typeface="Arial" panose="020B0604020202020204" pitchFamily="34" charset="0"/>
              </a:rPr>
              <a:t> is smart enough to defer new requests if there is</a:t>
            </a:r>
            <a:r>
              <a:rPr kumimoji="0" lang="en-US" altLang="ja-JP" b="0" i="0" u="none" strike="noStrike" cap="none" normalizeH="0" dirty="0">
                <a:ln>
                  <a:noFill/>
                </a:ln>
                <a:solidFill>
                  <a:schemeClr val="bg1"/>
                </a:solidFill>
                <a:effectLst/>
                <a:latin typeface="Arial" panose="020B0604020202020204" pitchFamily="34" charset="0"/>
                <a:ea typeface="DengXian" panose="02010600030101010101" pitchFamily="2" charset="-122"/>
                <a:cs typeface="Arial" panose="020B0604020202020204" pitchFamily="34" charset="0"/>
              </a:rPr>
              <a:t> an ongoing query</a:t>
            </a:r>
            <a:endParaRPr kumimoji="0" lang="en-US" altLang="ja-JP" sz="4400" b="0" i="0" u="none" strike="noStrike" cap="none" normalizeH="0" baseline="0" dirty="0">
              <a:ln>
                <a:noFill/>
              </a:ln>
              <a:solidFill>
                <a:schemeClr val="bg1"/>
              </a:solidFill>
              <a:effectLst/>
              <a:latin typeface="Arial" panose="020B0604020202020204" pitchFamily="34" charset="0"/>
            </a:endParaRPr>
          </a:p>
        </p:txBody>
      </p:sp>
      <p:sp>
        <p:nvSpPr>
          <p:cNvPr id="19" name="Rectangle 18">
            <a:extLst>
              <a:ext uri="{FF2B5EF4-FFF2-40B4-BE49-F238E27FC236}">
                <a16:creationId xmlns:a16="http://schemas.microsoft.com/office/drawing/2014/main" id="{72338CEA-EB93-43A8-9C29-BD1359E75AF9}"/>
              </a:ext>
            </a:extLst>
          </p:cNvPr>
          <p:cNvSpPr/>
          <p:nvPr/>
        </p:nvSpPr>
        <p:spPr>
          <a:xfrm>
            <a:off x="1489837" y="1899001"/>
            <a:ext cx="4400699" cy="1772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Audio 2">
            <a:hlinkClick r:id="" action="ppaction://media"/>
            <a:extLst>
              <a:ext uri="{FF2B5EF4-FFF2-40B4-BE49-F238E27FC236}">
                <a16:creationId xmlns:a16="http://schemas.microsoft.com/office/drawing/2014/main" id="{DA721908-471A-4EE7-BA99-16E1EB3DE41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69700" y="6235700"/>
            <a:ext cx="406400" cy="406400"/>
          </a:xfrm>
          <a:prstGeom prst="rect">
            <a:avLst/>
          </a:prstGeom>
        </p:spPr>
      </p:pic>
    </p:spTree>
    <p:custDataLst>
      <p:tags r:id="rId1"/>
    </p:custDataLst>
    <p:extLst>
      <p:ext uri="{BB962C8B-B14F-4D97-AF65-F5344CB8AC3E}">
        <p14:creationId xmlns:p14="http://schemas.microsoft.com/office/powerpoint/2010/main" val="1093335463"/>
      </p:ext>
    </p:extLst>
  </p:cSld>
  <p:clrMapOvr>
    <a:masterClrMapping/>
  </p:clrMapOvr>
  <mc:AlternateContent xmlns:mc="http://schemas.openxmlformats.org/markup-compatibility/2006" xmlns:p14="http://schemas.microsoft.com/office/powerpoint/2010/main">
    <mc:Choice Requires="p14">
      <p:transition p14:dur="0" advTm="19097"/>
    </mc:Choice>
    <mc:Fallback xmlns="">
      <p:transition advTm="190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000"/>
                                        <p:tgtEl>
                                          <p:spTgt spid="14"/>
                                        </p:tgtEl>
                                      </p:cBhvr>
                                    </p:animEffect>
                                    <p:anim calcmode="lin" valueType="num">
                                      <p:cBhvr>
                                        <p:cTn id="12" dur="1000" fill="hold"/>
                                        <p:tgtEl>
                                          <p:spTgt spid="14"/>
                                        </p:tgtEl>
                                        <p:attrNameLst>
                                          <p:attrName>ppt_x</p:attrName>
                                        </p:attrNameLst>
                                      </p:cBhvr>
                                      <p:tavLst>
                                        <p:tav tm="0">
                                          <p:val>
                                            <p:strVal val="#ppt_x"/>
                                          </p:val>
                                        </p:tav>
                                        <p:tav tm="100000">
                                          <p:val>
                                            <p:strVal val="#ppt_x"/>
                                          </p:val>
                                        </p:tav>
                                      </p:tavLst>
                                    </p:anim>
                                    <p:anim calcmode="lin" valueType="num">
                                      <p:cBhvr>
                                        <p:cTn id="1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0" nodeType="clickEffect">
                                  <p:stCondLst>
                                    <p:cond delay="0"/>
                                  </p:stCondLst>
                                  <p:childTnLst>
                                    <p:animEffect transition="out" filter="fade">
                                      <p:cBhvr>
                                        <p:cTn id="17" dur="500"/>
                                        <p:tgtEl>
                                          <p:spTgt spid="19"/>
                                        </p:tgtEl>
                                      </p:cBhvr>
                                    </p:animEffect>
                                    <p:set>
                                      <p:cBhvr>
                                        <p:cTn id="18"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bldLst>
      <p:bldP spid="14" grpId="0" animBg="1"/>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BFA6C1E-7B44-4152-8145-82C0037B5002}"/>
              </a:ext>
            </a:extLst>
          </p:cNvPr>
          <p:cNvSpPr txBox="1"/>
          <p:nvPr/>
        </p:nvSpPr>
        <p:spPr>
          <a:xfrm>
            <a:off x="597160" y="235149"/>
            <a:ext cx="3603487" cy="369332"/>
          </a:xfrm>
          <a:prstGeom prst="rect">
            <a:avLst/>
          </a:prstGeom>
          <a:noFill/>
        </p:spPr>
        <p:txBody>
          <a:bodyPr wrap="none" rtlCol="0">
            <a:spAutoFit/>
          </a:bodyPr>
          <a:lstStyle/>
          <a:p>
            <a:r>
              <a:rPr lang="en-SG" b="1" u="sng" dirty="0"/>
              <a:t>Use Case Demo – Email Information</a:t>
            </a:r>
          </a:p>
        </p:txBody>
      </p:sp>
      <p:sp>
        <p:nvSpPr>
          <p:cNvPr id="17" name="Rectangle 16">
            <a:extLst>
              <a:ext uri="{FF2B5EF4-FFF2-40B4-BE49-F238E27FC236}">
                <a16:creationId xmlns:a16="http://schemas.microsoft.com/office/drawing/2014/main" id="{B799E66A-5040-4FA7-9762-037B8BBEE86E}"/>
              </a:ext>
            </a:extLst>
          </p:cNvPr>
          <p:cNvSpPr>
            <a:spLocks noChangeArrowheads="1"/>
          </p:cNvSpPr>
          <p:nvPr/>
        </p:nvSpPr>
        <p:spPr bwMode="auto">
          <a:xfrm>
            <a:off x="730510" y="20946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6" name="Picture 35">
            <a:extLst>
              <a:ext uri="{FF2B5EF4-FFF2-40B4-BE49-F238E27FC236}">
                <a16:creationId xmlns:a16="http://schemas.microsoft.com/office/drawing/2014/main" id="{502A41D4-2AE6-4D9C-B200-E8FD15C8ABE5}"/>
              </a:ext>
            </a:extLst>
          </p:cNvPr>
          <p:cNvPicPr/>
          <p:nvPr/>
        </p:nvPicPr>
        <p:blipFill rotWithShape="1">
          <a:blip r:embed="rId5"/>
          <a:srcRect r="47387"/>
          <a:stretch/>
        </p:blipFill>
        <p:spPr bwMode="auto">
          <a:xfrm>
            <a:off x="411612" y="1734919"/>
            <a:ext cx="4233545" cy="3610610"/>
          </a:xfrm>
          <a:prstGeom prst="rect">
            <a:avLst/>
          </a:prstGeom>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37" name="Picture 36">
            <a:extLst>
              <a:ext uri="{FF2B5EF4-FFF2-40B4-BE49-F238E27FC236}">
                <a16:creationId xmlns:a16="http://schemas.microsoft.com/office/drawing/2014/main" id="{BF3D1CB4-B60F-4037-B561-2BE3E62367BF}"/>
              </a:ext>
            </a:extLst>
          </p:cNvPr>
          <p:cNvPicPr/>
          <p:nvPr/>
        </p:nvPicPr>
        <p:blipFill rotWithShape="1">
          <a:blip r:embed="rId6"/>
          <a:srcRect r="52504"/>
          <a:stretch/>
        </p:blipFill>
        <p:spPr bwMode="auto">
          <a:xfrm>
            <a:off x="6571920" y="1632049"/>
            <a:ext cx="4126230" cy="3713480"/>
          </a:xfrm>
          <a:prstGeom prst="rect">
            <a:avLst/>
          </a:prstGeom>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sp>
        <p:nvSpPr>
          <p:cNvPr id="38" name="Right Brace 37">
            <a:extLst>
              <a:ext uri="{FF2B5EF4-FFF2-40B4-BE49-F238E27FC236}">
                <a16:creationId xmlns:a16="http://schemas.microsoft.com/office/drawing/2014/main" id="{A2DD20BF-01A6-4F15-A057-34997A8979EC}"/>
              </a:ext>
            </a:extLst>
          </p:cNvPr>
          <p:cNvSpPr/>
          <p:nvPr/>
        </p:nvSpPr>
        <p:spPr>
          <a:xfrm>
            <a:off x="3901565" y="2850205"/>
            <a:ext cx="120193" cy="943582"/>
          </a:xfrm>
          <a:prstGeom prst="rightBrace">
            <a:avLst/>
          </a:prstGeom>
          <a:ln w="25400">
            <a:solidFill>
              <a:srgbClr val="002060"/>
            </a:solidFill>
          </a:ln>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SG"/>
          </a:p>
        </p:txBody>
      </p:sp>
      <p:cxnSp>
        <p:nvCxnSpPr>
          <p:cNvPr id="43" name="Straight Arrow Connector 42">
            <a:extLst>
              <a:ext uri="{FF2B5EF4-FFF2-40B4-BE49-F238E27FC236}">
                <a16:creationId xmlns:a16="http://schemas.microsoft.com/office/drawing/2014/main" id="{16063BA3-A170-42BA-9933-CB5A2A33916C}"/>
              </a:ext>
            </a:extLst>
          </p:cNvPr>
          <p:cNvCxnSpPr/>
          <p:nvPr/>
        </p:nvCxnSpPr>
        <p:spPr>
          <a:xfrm flipH="1">
            <a:off x="8946598" y="2667579"/>
            <a:ext cx="1129665" cy="111760"/>
          </a:xfrm>
          <a:prstGeom prst="straightConnector1">
            <a:avLst/>
          </a:prstGeom>
          <a:ln w="25400">
            <a:solidFill>
              <a:srgbClr val="002060"/>
            </a:solidFill>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F7573F57-0F40-41BE-A31E-5736554ECC6A}"/>
              </a:ext>
            </a:extLst>
          </p:cNvPr>
          <p:cNvCxnSpPr>
            <a:cxnSpLocks/>
          </p:cNvCxnSpPr>
          <p:nvPr/>
        </p:nvCxnSpPr>
        <p:spPr>
          <a:xfrm flipH="1">
            <a:off x="9024211" y="3142584"/>
            <a:ext cx="1040704" cy="572832"/>
          </a:xfrm>
          <a:prstGeom prst="straightConnector1">
            <a:avLst/>
          </a:prstGeom>
          <a:ln w="25400">
            <a:solidFill>
              <a:srgbClr val="002060"/>
            </a:solidFill>
            <a:tailEnd type="triangle"/>
          </a:ln>
        </p:spPr>
        <p:style>
          <a:lnRef idx="1">
            <a:schemeClr val="dk1"/>
          </a:lnRef>
          <a:fillRef idx="0">
            <a:schemeClr val="dk1"/>
          </a:fillRef>
          <a:effectRef idx="0">
            <a:schemeClr val="dk1"/>
          </a:effectRef>
          <a:fontRef idx="minor">
            <a:schemeClr val="tx1"/>
          </a:fontRef>
        </p:style>
      </p:cxnSp>
      <p:sp>
        <p:nvSpPr>
          <p:cNvPr id="45" name="Rectangle 44">
            <a:extLst>
              <a:ext uri="{FF2B5EF4-FFF2-40B4-BE49-F238E27FC236}">
                <a16:creationId xmlns:a16="http://schemas.microsoft.com/office/drawing/2014/main" id="{0B1E8781-A011-48BC-A369-961B7D171FA7}"/>
              </a:ext>
            </a:extLst>
          </p:cNvPr>
          <p:cNvSpPr>
            <a:spLocks noChangeArrowheads="1"/>
          </p:cNvSpPr>
          <p:nvPr/>
        </p:nvSpPr>
        <p:spPr bwMode="auto">
          <a:xfrm>
            <a:off x="730510" y="211899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G"/>
          </a:p>
        </p:txBody>
      </p:sp>
      <p:sp>
        <p:nvSpPr>
          <p:cNvPr id="47" name="Rectangle 46">
            <a:extLst>
              <a:ext uri="{FF2B5EF4-FFF2-40B4-BE49-F238E27FC236}">
                <a16:creationId xmlns:a16="http://schemas.microsoft.com/office/drawing/2014/main" id="{99B371CC-8374-46EF-9702-1E0B16B950CC}"/>
              </a:ext>
            </a:extLst>
          </p:cNvPr>
          <p:cNvSpPr/>
          <p:nvPr/>
        </p:nvSpPr>
        <p:spPr>
          <a:xfrm>
            <a:off x="4333588" y="2596126"/>
            <a:ext cx="1833748" cy="132506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altLang="ja-JP" sz="1200" b="1" i="0" u="sng" strike="noStrike" cap="none" normalizeH="0" baseline="0" dirty="0">
                <a:ln>
                  <a:noFill/>
                </a:ln>
                <a:solidFill>
                  <a:schemeClr val="bg1"/>
                </a:solidFill>
                <a:effectLst/>
                <a:latin typeface="Arial" panose="020B0604020202020204" pitchFamily="34" charset="0"/>
                <a:ea typeface="DengXian" panose="02010600030101010101" pitchFamily="2" charset="-122"/>
                <a:cs typeface="Arial" panose="020B0604020202020204" pitchFamily="34" charset="0"/>
              </a:rPr>
              <a:t>NLB Information</a:t>
            </a:r>
          </a:p>
          <a:p>
            <a:pPr marL="171450" indent="-171450">
              <a:buFontTx/>
              <a:buChar char="-"/>
            </a:pPr>
            <a:r>
              <a:rPr lang="en-US" altLang="ja-JP" sz="1200" dirty="0">
                <a:solidFill>
                  <a:schemeClr val="bg1"/>
                </a:solidFill>
                <a:latin typeface="Arial" panose="020B0604020202020204" pitchFamily="34" charset="0"/>
                <a:ea typeface="DengXian" panose="02010600030101010101" pitchFamily="2" charset="-122"/>
                <a:cs typeface="Arial" panose="020B0604020202020204" pitchFamily="34" charset="0"/>
              </a:rPr>
              <a:t>Availability</a:t>
            </a:r>
          </a:p>
          <a:p>
            <a:pPr marL="171450" indent="-171450">
              <a:buFontTx/>
              <a:buChar char="-"/>
            </a:pPr>
            <a:r>
              <a:rPr kumimoji="0" lang="en-US" altLang="ja-JP" sz="1200" i="0" strike="noStrike" cap="none" normalizeH="0" baseline="0" dirty="0">
                <a:ln>
                  <a:noFill/>
                </a:ln>
                <a:solidFill>
                  <a:schemeClr val="bg1"/>
                </a:solidFill>
                <a:effectLst/>
                <a:latin typeface="Arial" panose="020B0604020202020204" pitchFamily="34" charset="0"/>
                <a:ea typeface="DengXian" panose="02010600030101010101" pitchFamily="2" charset="-122"/>
                <a:cs typeface="Arial" panose="020B0604020202020204" pitchFamily="34" charset="0"/>
              </a:rPr>
              <a:t>Rating</a:t>
            </a:r>
          </a:p>
          <a:p>
            <a:pPr marL="171450" indent="-171450">
              <a:buFontTx/>
              <a:buChar char="-"/>
            </a:pPr>
            <a:r>
              <a:rPr lang="en-US" altLang="ja-JP" sz="1200" dirty="0">
                <a:solidFill>
                  <a:schemeClr val="bg1"/>
                </a:solidFill>
                <a:latin typeface="Arial" panose="020B0604020202020204" pitchFamily="34" charset="0"/>
                <a:ea typeface="DengXian" panose="02010600030101010101" pitchFamily="2" charset="-122"/>
                <a:cs typeface="Arial" panose="020B0604020202020204" pitchFamily="34" charset="0"/>
              </a:rPr>
              <a:t>Punchline</a:t>
            </a:r>
          </a:p>
          <a:p>
            <a:pPr marL="171450" indent="-171450">
              <a:buFontTx/>
              <a:buChar char="-"/>
            </a:pPr>
            <a:r>
              <a:rPr kumimoji="0" lang="en-US" altLang="ja-JP" sz="1200" i="0" strike="noStrike" cap="none" normalizeH="0" baseline="0" dirty="0">
                <a:ln>
                  <a:noFill/>
                </a:ln>
                <a:solidFill>
                  <a:schemeClr val="bg1"/>
                </a:solidFill>
                <a:effectLst/>
                <a:latin typeface="Arial" panose="020B0604020202020204" pitchFamily="34" charset="0"/>
                <a:ea typeface="DengXian" panose="02010600030101010101" pitchFamily="2" charset="-122"/>
                <a:cs typeface="Arial" panose="020B0604020202020204" pitchFamily="34" charset="0"/>
              </a:rPr>
              <a:t>Copies Avail</a:t>
            </a:r>
            <a:r>
              <a:rPr lang="en-US" altLang="ja-JP" sz="1200" dirty="0">
                <a:solidFill>
                  <a:schemeClr val="bg1"/>
                </a:solidFill>
                <a:latin typeface="Arial" panose="020B0604020202020204" pitchFamily="34" charset="0"/>
                <a:ea typeface="DengXian" panose="02010600030101010101" pitchFamily="2" charset="-122"/>
                <a:cs typeface="Arial" panose="020B0604020202020204" pitchFamily="34" charset="0"/>
              </a:rPr>
              <a:t>able</a:t>
            </a:r>
          </a:p>
          <a:p>
            <a:pPr marL="171450" indent="-171450">
              <a:buFontTx/>
              <a:buChar char="-"/>
            </a:pPr>
            <a:r>
              <a:rPr kumimoji="0" lang="en-US" altLang="ja-JP" sz="1200" i="0" strike="noStrike" cap="none" normalizeH="0" baseline="0" dirty="0">
                <a:ln>
                  <a:noFill/>
                </a:ln>
                <a:solidFill>
                  <a:schemeClr val="bg1"/>
                </a:solidFill>
                <a:effectLst/>
                <a:latin typeface="Arial" panose="020B0604020202020204" pitchFamily="34" charset="0"/>
                <a:ea typeface="DengXian" panose="02010600030101010101" pitchFamily="2" charset="-122"/>
                <a:cs typeface="Arial" panose="020B0604020202020204" pitchFamily="34" charset="0"/>
              </a:rPr>
              <a:t>Borrowing Link</a:t>
            </a:r>
          </a:p>
        </p:txBody>
      </p:sp>
      <p:sp>
        <p:nvSpPr>
          <p:cNvPr id="48" name="Right Brace 47">
            <a:extLst>
              <a:ext uri="{FF2B5EF4-FFF2-40B4-BE49-F238E27FC236}">
                <a16:creationId xmlns:a16="http://schemas.microsoft.com/office/drawing/2014/main" id="{E514D336-5675-4069-B24E-01A642939CF1}"/>
              </a:ext>
            </a:extLst>
          </p:cNvPr>
          <p:cNvSpPr/>
          <p:nvPr/>
        </p:nvSpPr>
        <p:spPr>
          <a:xfrm>
            <a:off x="3904651" y="3871311"/>
            <a:ext cx="123702" cy="1091826"/>
          </a:xfrm>
          <a:prstGeom prst="rightBrace">
            <a:avLst/>
          </a:prstGeom>
          <a:ln w="25400">
            <a:solidFill>
              <a:srgbClr val="002060"/>
            </a:solidFill>
          </a:ln>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SG"/>
          </a:p>
        </p:txBody>
      </p:sp>
      <p:sp>
        <p:nvSpPr>
          <p:cNvPr id="49" name="Rectangle 48">
            <a:extLst>
              <a:ext uri="{FF2B5EF4-FFF2-40B4-BE49-F238E27FC236}">
                <a16:creationId xmlns:a16="http://schemas.microsoft.com/office/drawing/2014/main" id="{6C2E37E7-54FE-4717-96F4-80FFEEF29783}"/>
              </a:ext>
            </a:extLst>
          </p:cNvPr>
          <p:cNvSpPr/>
          <p:nvPr/>
        </p:nvSpPr>
        <p:spPr>
          <a:xfrm>
            <a:off x="4333588" y="4113056"/>
            <a:ext cx="1833748" cy="101790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altLang="ja-JP" sz="1200" b="1" i="0" u="sng" strike="noStrike" cap="none" normalizeH="0" baseline="0" dirty="0">
                <a:ln>
                  <a:noFill/>
                </a:ln>
                <a:solidFill>
                  <a:schemeClr val="bg1"/>
                </a:solidFill>
                <a:effectLst/>
                <a:latin typeface="Arial" panose="020B0604020202020204" pitchFamily="34" charset="0"/>
                <a:ea typeface="DengXian" panose="02010600030101010101" pitchFamily="2" charset="-122"/>
                <a:cs typeface="Arial" panose="020B0604020202020204" pitchFamily="34" charset="0"/>
              </a:rPr>
              <a:t>Amazon Information</a:t>
            </a:r>
          </a:p>
          <a:p>
            <a:pPr marL="171450" indent="-171450">
              <a:buFontTx/>
              <a:buChar char="-"/>
            </a:pPr>
            <a:r>
              <a:rPr lang="en-US" altLang="ja-JP" sz="1200" dirty="0">
                <a:solidFill>
                  <a:schemeClr val="bg1"/>
                </a:solidFill>
                <a:latin typeface="Arial" panose="020B0604020202020204" pitchFamily="34" charset="0"/>
                <a:ea typeface="DengXian" panose="02010600030101010101" pitchFamily="2" charset="-122"/>
                <a:cs typeface="Arial" panose="020B0604020202020204" pitchFamily="34" charset="0"/>
              </a:rPr>
              <a:t>Rating</a:t>
            </a:r>
          </a:p>
          <a:p>
            <a:pPr marL="171450" indent="-171450">
              <a:buFontTx/>
              <a:buChar char="-"/>
            </a:pPr>
            <a:r>
              <a:rPr kumimoji="0" lang="en-US" altLang="ja-JP" sz="1200" i="0" strike="noStrike" cap="none" normalizeH="0" baseline="0" dirty="0">
                <a:ln>
                  <a:noFill/>
                </a:ln>
                <a:solidFill>
                  <a:schemeClr val="bg1"/>
                </a:solidFill>
                <a:effectLst/>
                <a:latin typeface="Arial" panose="020B0604020202020204" pitchFamily="34" charset="0"/>
                <a:ea typeface="DengXian" panose="02010600030101010101" pitchFamily="2" charset="-122"/>
                <a:cs typeface="Arial" panose="020B0604020202020204" pitchFamily="34" charset="0"/>
              </a:rPr>
              <a:t>Punchline</a:t>
            </a:r>
          </a:p>
          <a:p>
            <a:pPr marL="171450" indent="-171450">
              <a:buFontTx/>
              <a:buChar char="-"/>
            </a:pPr>
            <a:r>
              <a:rPr lang="en-US" altLang="ja-JP" sz="1200" dirty="0">
                <a:solidFill>
                  <a:schemeClr val="bg1"/>
                </a:solidFill>
                <a:latin typeface="Arial" panose="020B0604020202020204" pitchFamily="34" charset="0"/>
                <a:ea typeface="DengXian" panose="02010600030101010101" pitchFamily="2" charset="-122"/>
                <a:cs typeface="Arial" panose="020B0604020202020204" pitchFamily="34" charset="0"/>
              </a:rPr>
              <a:t>Recommendations</a:t>
            </a:r>
            <a:endParaRPr kumimoji="0" lang="en-US" altLang="ja-JP" sz="1200" i="0" strike="noStrike" cap="none" normalizeH="0" baseline="0" dirty="0">
              <a:ln>
                <a:noFill/>
              </a:ln>
              <a:solidFill>
                <a:schemeClr val="bg1"/>
              </a:solidFill>
              <a:effectLst/>
              <a:latin typeface="Arial" panose="020B0604020202020204" pitchFamily="34" charset="0"/>
            </a:endParaRPr>
          </a:p>
        </p:txBody>
      </p:sp>
      <p:sp>
        <p:nvSpPr>
          <p:cNvPr id="50" name="Rectangle 49">
            <a:extLst>
              <a:ext uri="{FF2B5EF4-FFF2-40B4-BE49-F238E27FC236}">
                <a16:creationId xmlns:a16="http://schemas.microsoft.com/office/drawing/2014/main" id="{3CE2FB42-20AE-4B27-BC17-4F08B8C02CCD}"/>
              </a:ext>
            </a:extLst>
          </p:cNvPr>
          <p:cNvSpPr/>
          <p:nvPr/>
        </p:nvSpPr>
        <p:spPr>
          <a:xfrm>
            <a:off x="10185860" y="2402768"/>
            <a:ext cx="1833748" cy="118477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bg1"/>
                </a:solidFill>
                <a:latin typeface="Arial" panose="020B0604020202020204" pitchFamily="34" charset="0"/>
                <a:ea typeface="DengXian" panose="02010600030101010101" pitchFamily="2" charset="-122"/>
                <a:cs typeface="Arial" panose="020B0604020202020204" pitchFamily="34" charset="0"/>
              </a:rPr>
              <a:t>Multiple Book Types I NLB to borrow</a:t>
            </a:r>
            <a:endParaRPr kumimoji="0" lang="en-US" altLang="ja-JP" sz="1200" i="0" strike="noStrike" cap="none" normalizeH="0" baseline="0" dirty="0">
              <a:ln>
                <a:noFill/>
              </a:ln>
              <a:solidFill>
                <a:schemeClr val="bg1"/>
              </a:solidFill>
              <a:effectLst/>
              <a:latin typeface="Arial" panose="020B0604020202020204" pitchFamily="34" charset="0"/>
            </a:endParaRPr>
          </a:p>
        </p:txBody>
      </p:sp>
      <p:pic>
        <p:nvPicPr>
          <p:cNvPr id="9" name="Audio 8">
            <a:hlinkClick r:id="" action="ppaction://media"/>
            <a:extLst>
              <a:ext uri="{FF2B5EF4-FFF2-40B4-BE49-F238E27FC236}">
                <a16:creationId xmlns:a16="http://schemas.microsoft.com/office/drawing/2014/main" id="{4C6323E1-5524-44F7-BB68-46C89A03780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69700" y="6235700"/>
            <a:ext cx="406400" cy="406400"/>
          </a:xfrm>
          <a:prstGeom prst="rect">
            <a:avLst/>
          </a:prstGeom>
        </p:spPr>
      </p:pic>
    </p:spTree>
    <p:custDataLst>
      <p:tags r:id="rId1"/>
    </p:custDataLst>
    <p:extLst>
      <p:ext uri="{BB962C8B-B14F-4D97-AF65-F5344CB8AC3E}">
        <p14:creationId xmlns:p14="http://schemas.microsoft.com/office/powerpoint/2010/main" val="4142150769"/>
      </p:ext>
    </p:extLst>
  </p:cSld>
  <p:clrMapOvr>
    <a:masterClrMapping/>
  </p:clrMapOvr>
  <mc:AlternateContent xmlns:mc="http://schemas.openxmlformats.org/markup-compatibility/2006" xmlns:p14="http://schemas.microsoft.com/office/powerpoint/2010/main">
    <mc:Choice Requires="p14">
      <p:transition spd="med" p14:dur="700" advTm="43455">
        <p:fade/>
      </p:transition>
    </mc:Choice>
    <mc:Fallback xmlns="">
      <p:transition spd="med" advTm="4345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1000"/>
                                        <p:tgtEl>
                                          <p:spTgt spid="36"/>
                                        </p:tgtEl>
                                      </p:cBhvr>
                                    </p:animEffect>
                                    <p:anim calcmode="lin" valueType="num">
                                      <p:cBhvr>
                                        <p:cTn id="12" dur="1000" fill="hold"/>
                                        <p:tgtEl>
                                          <p:spTgt spid="36"/>
                                        </p:tgtEl>
                                        <p:attrNameLst>
                                          <p:attrName>ppt_x</p:attrName>
                                        </p:attrNameLst>
                                      </p:cBhvr>
                                      <p:tavLst>
                                        <p:tav tm="0">
                                          <p:val>
                                            <p:strVal val="#ppt_x"/>
                                          </p:val>
                                        </p:tav>
                                        <p:tav tm="100000">
                                          <p:val>
                                            <p:strVal val="#ppt_x"/>
                                          </p:val>
                                        </p:tav>
                                      </p:tavLst>
                                    </p:anim>
                                    <p:anim calcmode="lin" valueType="num">
                                      <p:cBhvr>
                                        <p:cTn id="13"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1000"/>
                                        <p:tgtEl>
                                          <p:spTgt spid="38"/>
                                        </p:tgtEl>
                                      </p:cBhvr>
                                    </p:animEffect>
                                    <p:anim calcmode="lin" valueType="num">
                                      <p:cBhvr>
                                        <p:cTn id="19" dur="1000" fill="hold"/>
                                        <p:tgtEl>
                                          <p:spTgt spid="38"/>
                                        </p:tgtEl>
                                        <p:attrNameLst>
                                          <p:attrName>ppt_x</p:attrName>
                                        </p:attrNameLst>
                                      </p:cBhvr>
                                      <p:tavLst>
                                        <p:tav tm="0">
                                          <p:val>
                                            <p:strVal val="#ppt_x"/>
                                          </p:val>
                                        </p:tav>
                                        <p:tav tm="100000">
                                          <p:val>
                                            <p:strVal val="#ppt_x"/>
                                          </p:val>
                                        </p:tav>
                                      </p:tavLst>
                                    </p:anim>
                                    <p:anim calcmode="lin" valueType="num">
                                      <p:cBhvr>
                                        <p:cTn id="20" dur="1000" fill="hold"/>
                                        <p:tgtEl>
                                          <p:spTgt spid="38"/>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1000"/>
                                        <p:tgtEl>
                                          <p:spTgt spid="47"/>
                                        </p:tgtEl>
                                      </p:cBhvr>
                                    </p:animEffect>
                                    <p:anim calcmode="lin" valueType="num">
                                      <p:cBhvr>
                                        <p:cTn id="24" dur="1000" fill="hold"/>
                                        <p:tgtEl>
                                          <p:spTgt spid="47"/>
                                        </p:tgtEl>
                                        <p:attrNameLst>
                                          <p:attrName>ppt_x</p:attrName>
                                        </p:attrNameLst>
                                      </p:cBhvr>
                                      <p:tavLst>
                                        <p:tav tm="0">
                                          <p:val>
                                            <p:strVal val="#ppt_x"/>
                                          </p:val>
                                        </p:tav>
                                        <p:tav tm="100000">
                                          <p:val>
                                            <p:strVal val="#ppt_x"/>
                                          </p:val>
                                        </p:tav>
                                      </p:tavLst>
                                    </p:anim>
                                    <p:anim calcmode="lin" valueType="num">
                                      <p:cBhvr>
                                        <p:cTn id="25" dur="1000" fill="hold"/>
                                        <p:tgtEl>
                                          <p:spTgt spid="47"/>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1000"/>
                                        <p:tgtEl>
                                          <p:spTgt spid="48"/>
                                        </p:tgtEl>
                                      </p:cBhvr>
                                    </p:animEffect>
                                    <p:anim calcmode="lin" valueType="num">
                                      <p:cBhvr>
                                        <p:cTn id="29" dur="1000" fill="hold"/>
                                        <p:tgtEl>
                                          <p:spTgt spid="48"/>
                                        </p:tgtEl>
                                        <p:attrNameLst>
                                          <p:attrName>ppt_x</p:attrName>
                                        </p:attrNameLst>
                                      </p:cBhvr>
                                      <p:tavLst>
                                        <p:tav tm="0">
                                          <p:val>
                                            <p:strVal val="#ppt_x"/>
                                          </p:val>
                                        </p:tav>
                                        <p:tav tm="100000">
                                          <p:val>
                                            <p:strVal val="#ppt_x"/>
                                          </p:val>
                                        </p:tav>
                                      </p:tavLst>
                                    </p:anim>
                                    <p:anim calcmode="lin" valueType="num">
                                      <p:cBhvr>
                                        <p:cTn id="30" dur="1000" fill="hold"/>
                                        <p:tgtEl>
                                          <p:spTgt spid="48"/>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1000"/>
                                        <p:tgtEl>
                                          <p:spTgt spid="49"/>
                                        </p:tgtEl>
                                      </p:cBhvr>
                                    </p:animEffect>
                                    <p:anim calcmode="lin" valueType="num">
                                      <p:cBhvr>
                                        <p:cTn id="34" dur="1000" fill="hold"/>
                                        <p:tgtEl>
                                          <p:spTgt spid="49"/>
                                        </p:tgtEl>
                                        <p:attrNameLst>
                                          <p:attrName>ppt_x</p:attrName>
                                        </p:attrNameLst>
                                      </p:cBhvr>
                                      <p:tavLst>
                                        <p:tav tm="0">
                                          <p:val>
                                            <p:strVal val="#ppt_x"/>
                                          </p:val>
                                        </p:tav>
                                        <p:tav tm="100000">
                                          <p:val>
                                            <p:strVal val="#ppt_x"/>
                                          </p:val>
                                        </p:tav>
                                      </p:tavLst>
                                    </p:anim>
                                    <p:anim calcmode="lin" valueType="num">
                                      <p:cBhvr>
                                        <p:cTn id="35"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1000"/>
                                        <p:tgtEl>
                                          <p:spTgt spid="37"/>
                                        </p:tgtEl>
                                      </p:cBhvr>
                                    </p:animEffect>
                                    <p:anim calcmode="lin" valueType="num">
                                      <p:cBhvr>
                                        <p:cTn id="41" dur="1000" fill="hold"/>
                                        <p:tgtEl>
                                          <p:spTgt spid="37"/>
                                        </p:tgtEl>
                                        <p:attrNameLst>
                                          <p:attrName>ppt_x</p:attrName>
                                        </p:attrNameLst>
                                      </p:cBhvr>
                                      <p:tavLst>
                                        <p:tav tm="0">
                                          <p:val>
                                            <p:strVal val="#ppt_x"/>
                                          </p:val>
                                        </p:tav>
                                        <p:tav tm="100000">
                                          <p:val>
                                            <p:strVal val="#ppt_x"/>
                                          </p:val>
                                        </p:tav>
                                      </p:tavLst>
                                    </p:anim>
                                    <p:anim calcmode="lin" valueType="num">
                                      <p:cBhvr>
                                        <p:cTn id="42"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1000"/>
                                        <p:tgtEl>
                                          <p:spTgt spid="43"/>
                                        </p:tgtEl>
                                      </p:cBhvr>
                                    </p:animEffect>
                                    <p:anim calcmode="lin" valueType="num">
                                      <p:cBhvr>
                                        <p:cTn id="48" dur="1000" fill="hold"/>
                                        <p:tgtEl>
                                          <p:spTgt spid="43"/>
                                        </p:tgtEl>
                                        <p:attrNameLst>
                                          <p:attrName>ppt_x</p:attrName>
                                        </p:attrNameLst>
                                      </p:cBhvr>
                                      <p:tavLst>
                                        <p:tav tm="0">
                                          <p:val>
                                            <p:strVal val="#ppt_x"/>
                                          </p:val>
                                        </p:tav>
                                        <p:tav tm="100000">
                                          <p:val>
                                            <p:strVal val="#ppt_x"/>
                                          </p:val>
                                        </p:tav>
                                      </p:tavLst>
                                    </p:anim>
                                    <p:anim calcmode="lin" valueType="num">
                                      <p:cBhvr>
                                        <p:cTn id="49" dur="1000" fill="hold"/>
                                        <p:tgtEl>
                                          <p:spTgt spid="43"/>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1000"/>
                                        <p:tgtEl>
                                          <p:spTgt spid="44"/>
                                        </p:tgtEl>
                                      </p:cBhvr>
                                    </p:animEffect>
                                    <p:anim calcmode="lin" valueType="num">
                                      <p:cBhvr>
                                        <p:cTn id="53" dur="1000" fill="hold"/>
                                        <p:tgtEl>
                                          <p:spTgt spid="44"/>
                                        </p:tgtEl>
                                        <p:attrNameLst>
                                          <p:attrName>ppt_x</p:attrName>
                                        </p:attrNameLst>
                                      </p:cBhvr>
                                      <p:tavLst>
                                        <p:tav tm="0">
                                          <p:val>
                                            <p:strVal val="#ppt_x"/>
                                          </p:val>
                                        </p:tav>
                                        <p:tav tm="100000">
                                          <p:val>
                                            <p:strVal val="#ppt_x"/>
                                          </p:val>
                                        </p:tav>
                                      </p:tavLst>
                                    </p:anim>
                                    <p:anim calcmode="lin" valueType="num">
                                      <p:cBhvr>
                                        <p:cTn id="54" dur="1000" fill="hold"/>
                                        <p:tgtEl>
                                          <p:spTgt spid="44"/>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fade">
                                      <p:cBhvr>
                                        <p:cTn id="57" dur="1000"/>
                                        <p:tgtEl>
                                          <p:spTgt spid="50"/>
                                        </p:tgtEl>
                                      </p:cBhvr>
                                    </p:animEffect>
                                    <p:anim calcmode="lin" valueType="num">
                                      <p:cBhvr>
                                        <p:cTn id="58" dur="1000" fill="hold"/>
                                        <p:tgtEl>
                                          <p:spTgt spid="50"/>
                                        </p:tgtEl>
                                        <p:attrNameLst>
                                          <p:attrName>ppt_x</p:attrName>
                                        </p:attrNameLst>
                                      </p:cBhvr>
                                      <p:tavLst>
                                        <p:tav tm="0">
                                          <p:val>
                                            <p:strVal val="#ppt_x"/>
                                          </p:val>
                                        </p:tav>
                                        <p:tav tm="100000">
                                          <p:val>
                                            <p:strVal val="#ppt_x"/>
                                          </p:val>
                                        </p:tav>
                                      </p:tavLst>
                                    </p:anim>
                                    <p:anim calcmode="lin" valueType="num">
                                      <p:cBhvr>
                                        <p:cTn id="59"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0" fill="hold" display="0">
                  <p:stCondLst>
                    <p:cond delay="indefinite"/>
                  </p:stCondLst>
                  <p:endCondLst>
                    <p:cond evt="onStopAudio" delay="0">
                      <p:tgtEl>
                        <p:sldTgt/>
                      </p:tgtEl>
                    </p:cond>
                  </p:endCondLst>
                </p:cTn>
                <p:tgtEl>
                  <p:spTgt spid="9"/>
                </p:tgtEl>
              </p:cMediaNode>
            </p:audio>
          </p:childTnLst>
        </p:cTn>
      </p:par>
    </p:tnLst>
    <p:bldLst>
      <p:bldP spid="38" grpId="0" animBg="1"/>
      <p:bldP spid="47" grpId="0" animBg="1"/>
      <p:bldP spid="48" grpId="0" animBg="1"/>
      <p:bldP spid="49" grpId="0" animBg="1"/>
      <p:bldP spid="5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2728A82E-EB67-4925-A5D2-8F2ECE0F7D1B}"/>
              </a:ext>
            </a:extLst>
          </p:cNvPr>
          <p:cNvSpPr txBox="1"/>
          <p:nvPr/>
        </p:nvSpPr>
        <p:spPr>
          <a:xfrm>
            <a:off x="597160" y="251927"/>
            <a:ext cx="1683218" cy="369332"/>
          </a:xfrm>
          <a:prstGeom prst="rect">
            <a:avLst/>
          </a:prstGeom>
          <a:noFill/>
        </p:spPr>
        <p:txBody>
          <a:bodyPr wrap="none" rtlCol="0">
            <a:spAutoFit/>
          </a:bodyPr>
          <a:lstStyle/>
          <a:p>
            <a:r>
              <a:rPr lang="en-SG" b="1" u="sng" dirty="0"/>
              <a:t>Revenue Model</a:t>
            </a:r>
          </a:p>
        </p:txBody>
      </p:sp>
      <p:sp>
        <p:nvSpPr>
          <p:cNvPr id="6" name="Rectangle 5">
            <a:extLst>
              <a:ext uri="{FF2B5EF4-FFF2-40B4-BE49-F238E27FC236}">
                <a16:creationId xmlns:a16="http://schemas.microsoft.com/office/drawing/2014/main" id="{21A231AF-7508-48D9-AE24-2C77F901D86E}"/>
              </a:ext>
            </a:extLst>
          </p:cNvPr>
          <p:cNvSpPr/>
          <p:nvPr/>
        </p:nvSpPr>
        <p:spPr>
          <a:xfrm>
            <a:off x="3061981" y="1332958"/>
            <a:ext cx="7352015" cy="1857983"/>
          </a:xfrm>
          <a:prstGeom prst="rect">
            <a:avLst/>
          </a:prstGeom>
          <a:noFill/>
          <a:ln w="25400">
            <a:solidFill>
              <a:srgbClr val="4285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07000"/>
              </a:lnSpc>
              <a:spcAft>
                <a:spcPts val="800"/>
              </a:spcAft>
              <a:buFont typeface="Arial" panose="020B0604020202020204" pitchFamily="34" charset="0"/>
              <a:buChar char="•"/>
            </a:pPr>
            <a:r>
              <a:rPr lang="en-SG" sz="1800" dirty="0">
                <a:solidFill>
                  <a:schemeClr val="tx1"/>
                </a:solidFill>
                <a:effectLst/>
                <a:latin typeface="Arial" panose="020B0604020202020204" pitchFamily="34" charset="0"/>
                <a:ea typeface="DengXian" panose="02010600030101010101" pitchFamily="2" charset="-122"/>
                <a:cs typeface="Times New Roman" panose="02020603050405020304" pitchFamily="18" charset="0"/>
              </a:rPr>
              <a:t>Application supports the goal of “highlighting the resources of NLB and promote a love of reading for pleasure and development”</a:t>
            </a:r>
          </a:p>
          <a:p>
            <a:pPr marL="285750" indent="-285750">
              <a:lnSpc>
                <a:spcPct val="107000"/>
              </a:lnSpc>
              <a:spcAft>
                <a:spcPts val="800"/>
              </a:spcAft>
              <a:buFont typeface="Arial" panose="020B0604020202020204" pitchFamily="34" charset="0"/>
              <a:buChar char="•"/>
            </a:pPr>
            <a:r>
              <a:rPr lang="en-SG" dirty="0">
                <a:solidFill>
                  <a:schemeClr val="tx1"/>
                </a:solidFill>
                <a:latin typeface="Arial" panose="020B0604020202020204" pitchFamily="34" charset="0"/>
                <a:ea typeface="DengXian" panose="02010600030101010101" pitchFamily="2" charset="-122"/>
                <a:cs typeface="Times New Roman" panose="02020603050405020304" pitchFamily="18" charset="0"/>
              </a:rPr>
              <a:t>C</a:t>
            </a:r>
            <a:r>
              <a:rPr lang="en-SG" sz="1800" dirty="0">
                <a:solidFill>
                  <a:schemeClr val="tx1"/>
                </a:solidFill>
                <a:effectLst/>
                <a:latin typeface="Arial" panose="020B0604020202020204" pitchFamily="34" charset="0"/>
                <a:ea typeface="DengXian" panose="02010600030101010101" pitchFamily="2" charset="-122"/>
                <a:cs typeface="Times New Roman" panose="02020603050405020304" pitchFamily="18" charset="0"/>
              </a:rPr>
              <a:t>ollaboration can be achieved between us and NLB. This can in terms of grants or official integration of our application with the NLB website. </a:t>
            </a:r>
          </a:p>
        </p:txBody>
      </p:sp>
      <p:sp>
        <p:nvSpPr>
          <p:cNvPr id="7" name="Rectangle 6">
            <a:extLst>
              <a:ext uri="{FF2B5EF4-FFF2-40B4-BE49-F238E27FC236}">
                <a16:creationId xmlns:a16="http://schemas.microsoft.com/office/drawing/2014/main" id="{31BC4B9C-ACA8-41A8-ADA9-8AC1A35572B5}"/>
              </a:ext>
            </a:extLst>
          </p:cNvPr>
          <p:cNvSpPr/>
          <p:nvPr/>
        </p:nvSpPr>
        <p:spPr>
          <a:xfrm>
            <a:off x="3061981" y="3815006"/>
            <a:ext cx="7272702" cy="1857983"/>
          </a:xfrm>
          <a:prstGeom prst="rect">
            <a:avLst/>
          </a:prstGeom>
          <a:noFill/>
          <a:ln w="25400">
            <a:solidFill>
              <a:srgbClr val="EA43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07000"/>
              </a:lnSpc>
              <a:spcAft>
                <a:spcPts val="800"/>
              </a:spcAft>
              <a:buFont typeface="Arial" panose="020B0604020202020204" pitchFamily="34" charset="0"/>
              <a:buChar char="•"/>
            </a:pPr>
            <a:r>
              <a:rPr lang="en-SG" sz="1800" dirty="0">
                <a:solidFill>
                  <a:schemeClr val="tx1"/>
                </a:solidFill>
                <a:effectLst/>
                <a:latin typeface="Arial" panose="020B0604020202020204" pitchFamily="34" charset="0"/>
                <a:ea typeface="DengXian" panose="02010600030101010101" pitchFamily="2" charset="-122"/>
                <a:cs typeface="Times New Roman" panose="02020603050405020304" pitchFamily="18" charset="0"/>
              </a:rPr>
              <a:t>Development of proprietary recommendation system will allow </a:t>
            </a:r>
            <a:r>
              <a:rPr lang="en-SG" dirty="0">
                <a:solidFill>
                  <a:schemeClr val="tx1"/>
                </a:solidFill>
                <a:latin typeface="Arial" panose="020B0604020202020204" pitchFamily="34" charset="0"/>
                <a:ea typeface="DengXian" panose="02010600030101010101" pitchFamily="2" charset="-122"/>
                <a:cs typeface="Times New Roman" panose="02020603050405020304" pitchFamily="18" charset="0"/>
              </a:rPr>
              <a:t>for sponsored recommendations</a:t>
            </a:r>
          </a:p>
          <a:p>
            <a:pPr marL="285750" indent="-285750">
              <a:lnSpc>
                <a:spcPct val="107000"/>
              </a:lnSpc>
              <a:spcAft>
                <a:spcPts val="800"/>
              </a:spcAft>
              <a:buFont typeface="Arial" panose="020B0604020202020204" pitchFamily="34" charset="0"/>
              <a:buChar char="•"/>
            </a:pPr>
            <a:r>
              <a:rPr lang="en-SG" sz="1800" dirty="0">
                <a:solidFill>
                  <a:schemeClr val="tx1"/>
                </a:solidFill>
                <a:effectLst/>
                <a:latin typeface="Arial" panose="020B0604020202020204" pitchFamily="34" charset="0"/>
                <a:ea typeface="DengXian" panose="02010600030101010101" pitchFamily="2" charset="-122"/>
                <a:cs typeface="Times New Roman" panose="02020603050405020304" pitchFamily="18" charset="0"/>
              </a:rPr>
              <a:t>Advertisements can also be used to generate revenue for the application.</a:t>
            </a:r>
          </a:p>
        </p:txBody>
      </p:sp>
      <p:sp>
        <p:nvSpPr>
          <p:cNvPr id="8" name="Rectangle 7">
            <a:extLst>
              <a:ext uri="{FF2B5EF4-FFF2-40B4-BE49-F238E27FC236}">
                <a16:creationId xmlns:a16="http://schemas.microsoft.com/office/drawing/2014/main" id="{DF7D229B-123D-423A-AD00-E2CF1C5B1014}"/>
              </a:ext>
            </a:extLst>
          </p:cNvPr>
          <p:cNvSpPr/>
          <p:nvPr/>
        </p:nvSpPr>
        <p:spPr>
          <a:xfrm>
            <a:off x="494950" y="1415709"/>
            <a:ext cx="2020319" cy="169247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bg1"/>
                </a:solidFill>
                <a:latin typeface="Arial" panose="020B0604020202020204" pitchFamily="34" charset="0"/>
                <a:ea typeface="DengXian" panose="02010600030101010101" pitchFamily="2" charset="-122"/>
                <a:cs typeface="Arial" panose="020B0604020202020204" pitchFamily="34" charset="0"/>
              </a:rPr>
              <a:t>Support from NLB/ Government</a:t>
            </a:r>
            <a:endParaRPr kumimoji="0" lang="en-US" altLang="ja-JP" b="0" i="0" u="none" strike="noStrike" cap="none" normalizeH="0" baseline="0" dirty="0">
              <a:ln>
                <a:noFill/>
              </a:ln>
              <a:solidFill>
                <a:schemeClr val="bg1"/>
              </a:solidFill>
              <a:effectLst/>
              <a:latin typeface="Arial" panose="020B0604020202020204" pitchFamily="34" charset="0"/>
            </a:endParaRPr>
          </a:p>
        </p:txBody>
      </p:sp>
      <p:sp>
        <p:nvSpPr>
          <p:cNvPr id="9" name="Rectangle 8">
            <a:extLst>
              <a:ext uri="{FF2B5EF4-FFF2-40B4-BE49-F238E27FC236}">
                <a16:creationId xmlns:a16="http://schemas.microsoft.com/office/drawing/2014/main" id="{3806DD4F-A332-4540-B41E-81199BDD4402}"/>
              </a:ext>
            </a:extLst>
          </p:cNvPr>
          <p:cNvSpPr/>
          <p:nvPr/>
        </p:nvSpPr>
        <p:spPr>
          <a:xfrm>
            <a:off x="494950" y="3897757"/>
            <a:ext cx="2020319" cy="169247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bg1"/>
                </a:solidFill>
                <a:latin typeface="Arial" panose="020B0604020202020204" pitchFamily="34" charset="0"/>
                <a:ea typeface="DengXian" panose="02010600030101010101" pitchFamily="2" charset="-122"/>
                <a:cs typeface="Arial" panose="020B0604020202020204" pitchFamily="34" charset="0"/>
              </a:rPr>
              <a:t>Advertisement/ Sponsored Recommendation System</a:t>
            </a:r>
            <a:endParaRPr kumimoji="0" lang="en-US" altLang="ja-JP" b="0" i="0" u="none" strike="noStrike" cap="none" normalizeH="0" baseline="0" dirty="0">
              <a:ln>
                <a:noFill/>
              </a:ln>
              <a:solidFill>
                <a:schemeClr val="bg1"/>
              </a:solidFill>
              <a:effectLst/>
              <a:latin typeface="Arial" panose="020B0604020202020204" pitchFamily="34" charset="0"/>
            </a:endParaRPr>
          </a:p>
        </p:txBody>
      </p:sp>
      <p:pic>
        <p:nvPicPr>
          <p:cNvPr id="3" name="Audio 2">
            <a:hlinkClick r:id="" action="ppaction://media"/>
            <a:extLst>
              <a:ext uri="{FF2B5EF4-FFF2-40B4-BE49-F238E27FC236}">
                <a16:creationId xmlns:a16="http://schemas.microsoft.com/office/drawing/2014/main" id="{EB615FF0-2EB1-48EB-8DD4-ED199EB88C0F}"/>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69700" y="6235700"/>
            <a:ext cx="406400" cy="406400"/>
          </a:xfrm>
          <a:prstGeom prst="rect">
            <a:avLst/>
          </a:prstGeom>
        </p:spPr>
      </p:pic>
    </p:spTree>
    <p:custDataLst>
      <p:tags r:id="rId1"/>
    </p:custDataLst>
    <p:extLst>
      <p:ext uri="{BB962C8B-B14F-4D97-AF65-F5344CB8AC3E}">
        <p14:creationId xmlns:p14="http://schemas.microsoft.com/office/powerpoint/2010/main" val="4230527570"/>
      </p:ext>
    </p:extLst>
  </p:cSld>
  <p:clrMapOvr>
    <a:masterClrMapping/>
  </p:clrMapOvr>
  <mc:AlternateContent xmlns:mc="http://schemas.openxmlformats.org/markup-compatibility/2006" xmlns:p14="http://schemas.microsoft.com/office/powerpoint/2010/main">
    <mc:Choice Requires="p14">
      <p:transition spd="med" p14:dur="700" advTm="50735">
        <p:fade/>
      </p:transition>
    </mc:Choice>
    <mc:Fallback xmlns="">
      <p:transition spd="med" advTm="507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anim calcmode="lin" valueType="num">
                                      <p:cBhvr>
                                        <p:cTn id="17" dur="1000" fill="hold"/>
                                        <p:tgtEl>
                                          <p:spTgt spid="8"/>
                                        </p:tgtEl>
                                        <p:attrNameLst>
                                          <p:attrName>ppt_x</p:attrName>
                                        </p:attrNameLst>
                                      </p:cBhvr>
                                      <p:tavLst>
                                        <p:tav tm="0">
                                          <p:val>
                                            <p:strVal val="#ppt_x"/>
                                          </p:val>
                                        </p:tav>
                                        <p:tav tm="100000">
                                          <p:val>
                                            <p:strVal val="#ppt_x"/>
                                          </p:val>
                                        </p:tav>
                                      </p:tavLst>
                                    </p:anim>
                                    <p:anim calcmode="lin" valueType="num">
                                      <p:cBhvr>
                                        <p:cTn id="1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3"/>
                </p:tgtEl>
              </p:cMediaNode>
            </p:audio>
          </p:childTnLst>
        </p:cTn>
      </p:par>
    </p:tnLst>
    <p:bldLst>
      <p:bldP spid="6" grpId="0" animBg="1"/>
      <p:bldP spid="7" grpId="0" animBg="1"/>
      <p:bldP spid="8" grpId="0" animBg="1"/>
      <p:bldP spid="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7.9|6.3|4.9"/>
</p:tagLst>
</file>

<file path=ppt/tags/tag2.xml><?xml version="1.0" encoding="utf-8"?>
<p:tagLst xmlns:a="http://schemas.openxmlformats.org/drawingml/2006/main" xmlns:r="http://schemas.openxmlformats.org/officeDocument/2006/relationships" xmlns:p="http://schemas.openxmlformats.org/presentationml/2006/main">
  <p:tag name="TIMING" val="|1|8.4"/>
</p:tagLst>
</file>

<file path=ppt/tags/tag3.xml><?xml version="1.0" encoding="utf-8"?>
<p:tagLst xmlns:a="http://schemas.openxmlformats.org/drawingml/2006/main" xmlns:r="http://schemas.openxmlformats.org/officeDocument/2006/relationships" xmlns:p="http://schemas.openxmlformats.org/presentationml/2006/main">
  <p:tag name="TIMING" val="|9|11.6|3.3|3.6"/>
</p:tagLst>
</file>

<file path=ppt/tags/tag4.xml><?xml version="1.0" encoding="utf-8"?>
<p:tagLst xmlns:a="http://schemas.openxmlformats.org/drawingml/2006/main" xmlns:r="http://schemas.openxmlformats.org/officeDocument/2006/relationships" xmlns:p="http://schemas.openxmlformats.org/presentationml/2006/main">
  <p:tag name="TIMING" val="|1|15|10.2|4.9"/>
</p:tagLst>
</file>

<file path=ppt/tags/tag5.xml><?xml version="1.0" encoding="utf-8"?>
<p:tagLst xmlns:a="http://schemas.openxmlformats.org/drawingml/2006/main" xmlns:r="http://schemas.openxmlformats.org/officeDocument/2006/relationships" xmlns:p="http://schemas.openxmlformats.org/presentationml/2006/main">
  <p:tag name="TIMING" val="|1.4|11.4|5.7|3.4"/>
</p:tagLst>
</file>

<file path=ppt/tags/tag6.xml><?xml version="1.0" encoding="utf-8"?>
<p:tagLst xmlns:a="http://schemas.openxmlformats.org/drawingml/2006/main" xmlns:r="http://schemas.openxmlformats.org/officeDocument/2006/relationships" xmlns:p="http://schemas.openxmlformats.org/presentationml/2006/main">
  <p:tag name="TIMING" val="|0.6|9.1"/>
</p:tagLst>
</file>

<file path=ppt/tags/tag7.xml><?xml version="1.0" encoding="utf-8"?>
<p:tagLst xmlns:a="http://schemas.openxmlformats.org/drawingml/2006/main" xmlns:r="http://schemas.openxmlformats.org/officeDocument/2006/relationships" xmlns:p="http://schemas.openxmlformats.org/presentationml/2006/main">
  <p:tag name="TIMING" val="|2.2|3|29.1|1.3"/>
</p:tagLst>
</file>

<file path=ppt/tags/tag8.xml><?xml version="1.0" encoding="utf-8"?>
<p:tagLst xmlns:a="http://schemas.openxmlformats.org/drawingml/2006/main" xmlns:r="http://schemas.openxmlformats.org/officeDocument/2006/relationships" xmlns:p="http://schemas.openxmlformats.org/presentationml/2006/main">
  <p:tag name="TIMING" val="|4.4|23.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732</TotalTime>
  <Words>720</Words>
  <Application>Microsoft Office PowerPoint</Application>
  <PresentationFormat>Widescreen</PresentationFormat>
  <Paragraphs>76</Paragraphs>
  <Slides>10</Slides>
  <Notes>2</Notes>
  <HiddenSlides>0</HiddenSlides>
  <MMClips>10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onn wei cheng</dc:creator>
  <cp:lastModifiedBy>Yang, Jieshen</cp:lastModifiedBy>
  <cp:revision>52</cp:revision>
  <dcterms:created xsi:type="dcterms:W3CDTF">2021-04-20T04:12:47Z</dcterms:created>
  <dcterms:modified xsi:type="dcterms:W3CDTF">2021-04-27T18:38:48Z</dcterms:modified>
</cp:coreProperties>
</file>